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57" r:id="rId3"/>
    <p:sldId id="384" r:id="rId4"/>
    <p:sldId id="386" r:id="rId5"/>
    <p:sldId id="388" r:id="rId6"/>
    <p:sldId id="398" r:id="rId7"/>
    <p:sldId id="389" r:id="rId8"/>
    <p:sldId id="396" r:id="rId9"/>
    <p:sldId id="395" r:id="rId10"/>
    <p:sldId id="390" r:id="rId11"/>
    <p:sldId id="393" r:id="rId12"/>
    <p:sldId id="394" r:id="rId13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3748">
          <p15:clr>
            <a:srgbClr val="A4A3A4"/>
          </p15:clr>
        </p15:guide>
        <p15:guide id="4" orient="horz" pos="1797">
          <p15:clr>
            <a:srgbClr val="A4A3A4"/>
          </p15:clr>
        </p15:guide>
        <p15:guide id="5" pos="3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 Hyun Lee" initials="DHL" lastIdx="1" clrIdx="0">
    <p:extLst>
      <p:ext uri="{19B8F6BF-5375-455C-9EA6-DF929625EA0E}">
        <p15:presenceInfo xmlns:p15="http://schemas.microsoft.com/office/powerpoint/2012/main" userId="b876d246b1e407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A7B"/>
    <a:srgbClr val="607EB5"/>
    <a:srgbClr val="FDF21F"/>
    <a:srgbClr val="563629"/>
    <a:srgbClr val="ADADAD"/>
    <a:srgbClr val="4C2600"/>
    <a:srgbClr val="B9CDE5"/>
    <a:srgbClr val="FFF6E5"/>
    <a:srgbClr val="FFE0A3"/>
    <a:srgbClr val="FFB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57" autoAdjust="0"/>
    <p:restoredTop sz="70802" autoAdjust="0"/>
  </p:normalViewPr>
  <p:slideViewPr>
    <p:cSldViewPr>
      <p:cViewPr varScale="1">
        <p:scale>
          <a:sx n="116" d="100"/>
          <a:sy n="116" d="100"/>
        </p:scale>
        <p:origin x="1884" y="72"/>
      </p:cViewPr>
      <p:guideLst>
        <p:guide orient="horz" pos="1117"/>
        <p:guide orient="horz" pos="3884"/>
        <p:guide orient="horz" pos="3748"/>
        <p:guide orient="horz" pos="1797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909" y="67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100000">
                  <a:srgbClr val="54280D"/>
                </a:gs>
                <a:gs pos="50000">
                  <a:srgbClr val="607EB5"/>
                </a:gs>
              </a:gsLst>
              <a:lin ang="21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D7-4FF4-863A-48BDF804CECF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D7-4FF4-863A-48BDF804CE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162884</c:v>
                </c:pt>
                <c:pt idx="1">
                  <c:v>156332</c:v>
                </c:pt>
                <c:pt idx="2">
                  <c:v>157729</c:v>
                </c:pt>
                <c:pt idx="3">
                  <c:v>151394</c:v>
                </c:pt>
                <c:pt idx="4">
                  <c:v>1005701</c:v>
                </c:pt>
                <c:pt idx="5">
                  <c:v>1078809</c:v>
                </c:pt>
                <c:pt idx="6">
                  <c:v>1110634</c:v>
                </c:pt>
                <c:pt idx="7">
                  <c:v>1113036</c:v>
                </c:pt>
                <c:pt idx="8">
                  <c:v>1966462</c:v>
                </c:pt>
                <c:pt idx="9">
                  <c:v>2093236</c:v>
                </c:pt>
                <c:pt idx="10">
                  <c:v>2990638</c:v>
                </c:pt>
                <c:pt idx="11">
                  <c:v>4703636</c:v>
                </c:pt>
                <c:pt idx="12">
                  <c:v>4833927</c:v>
                </c:pt>
                <c:pt idx="13">
                  <c:v>5303319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1-4492-BB57-D787208B9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0749791"/>
        <c:axId val="429868687"/>
      </c:barChart>
      <c:catAx>
        <c:axId val="21074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ko-KR"/>
          </a:p>
        </c:txPr>
        <c:crossAx val="429868687"/>
        <c:crosses val="autoZero"/>
        <c:auto val="1"/>
        <c:lblAlgn val="ctr"/>
        <c:lblOffset val="100"/>
        <c:tickLblSkip val="1"/>
        <c:noMultiLvlLbl val="0"/>
      </c:catAx>
      <c:valAx>
        <c:axId val="42986868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1074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100000">
                  <a:srgbClr val="54280D"/>
                </a:gs>
                <a:gs pos="50000">
                  <a:srgbClr val="607EB5"/>
                </a:gs>
              </a:gsLst>
              <a:lin ang="21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Sheet1!$A$2:$A$20</c:f>
              <c:strCach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2024.10</c:v>
                </c:pt>
              </c:strCache>
            </c:strRef>
          </c:cat>
          <c:val>
            <c:numRef>
              <c:f>Sheet1!$B$2:$B$20</c:f>
              <c:numCache>
                <c:formatCode>#,##0</c:formatCode>
                <c:ptCount val="19"/>
                <c:pt idx="0">
                  <c:v>653.97719595460899</c:v>
                </c:pt>
                <c:pt idx="1">
                  <c:v>1174.7902423702831</c:v>
                </c:pt>
                <c:pt idx="2">
                  <c:v>898.05670485252676</c:v>
                </c:pt>
                <c:pt idx="3">
                  <c:v>931.14843393384797</c:v>
                </c:pt>
                <c:pt idx="4">
                  <c:v>800.90989665896905</c:v>
                </c:pt>
                <c:pt idx="5">
                  <c:v>570.05928549870703</c:v>
                </c:pt>
                <c:pt idx="6">
                  <c:v>522.83881551725756</c:v>
                </c:pt>
                <c:pt idx="7">
                  <c:v>448.80940341181486</c:v>
                </c:pt>
                <c:pt idx="8">
                  <c:v>376.66613757721871</c:v>
                </c:pt>
                <c:pt idx="9">
                  <c:v>331.72353189389736</c:v>
                </c:pt>
                <c:pt idx="10">
                  <c:v>448.30782260850111</c:v>
                </c:pt>
                <c:pt idx="11">
                  <c:v>893.5456059823473</c:v>
                </c:pt>
                <c:pt idx="12">
                  <c:v>1488.5616200609404</c:v>
                </c:pt>
                <c:pt idx="13">
                  <c:v>1471.8806149907034</c:v>
                </c:pt>
                <c:pt idx="14" formatCode="General">
                  <c:v>1397.6416137340634</c:v>
                </c:pt>
                <c:pt idx="15" formatCode="General">
                  <c:v>1031.2658244418624</c:v>
                </c:pt>
                <c:pt idx="16" formatCode="General">
                  <c:v>839.37146373291182</c:v>
                </c:pt>
                <c:pt idx="17" formatCode="General">
                  <c:v>863.53182373340599</c:v>
                </c:pt>
                <c:pt idx="18" formatCode="General">
                  <c:v>751.5115950245106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3-4796-AD44-C6E6A6D30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0749791"/>
        <c:axId val="429868687"/>
      </c:barChart>
      <c:catAx>
        <c:axId val="21074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ko-KR"/>
          </a:p>
        </c:txPr>
        <c:crossAx val="429868687"/>
        <c:crosses val="autoZero"/>
        <c:auto val="1"/>
        <c:lblAlgn val="ctr"/>
        <c:lblOffset val="100"/>
        <c:tickLblSkip val="1"/>
        <c:noMultiLvlLbl val="0"/>
      </c:catAx>
      <c:valAx>
        <c:axId val="429868687"/>
        <c:scaling>
          <c:orientation val="minMax"/>
          <c:max val="1600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10749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61966090419283E-2"/>
          <c:y val="3.660493786724487E-2"/>
          <c:w val="0.96676067819161438"/>
          <c:h val="0.87021885665249543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index</c:v>
                </c:pt>
              </c:strCache>
            </c:strRef>
          </c:tx>
          <c:spPr>
            <a:ln w="12700" cap="rnd">
              <a:solidFill>
                <a:srgbClr val="563629"/>
              </a:solidFill>
              <a:round/>
            </a:ln>
            <a:effectLst/>
          </c:spPr>
          <c:marker>
            <c:symbol val="none"/>
          </c:marker>
          <c:cat>
            <c:numRef>
              <c:f>Sheet1!$B$2:$B$4694</c:f>
              <c:numCache>
                <c:formatCode>m/d/yyyy</c:formatCode>
                <c:ptCount val="4693"/>
                <c:pt idx="0">
                  <c:v>38720</c:v>
                </c:pt>
                <c:pt idx="1">
                  <c:v>38721</c:v>
                </c:pt>
                <c:pt idx="2">
                  <c:v>38722</c:v>
                </c:pt>
                <c:pt idx="3">
                  <c:v>38723</c:v>
                </c:pt>
                <c:pt idx="4">
                  <c:v>38726</c:v>
                </c:pt>
                <c:pt idx="5">
                  <c:v>38727</c:v>
                </c:pt>
                <c:pt idx="6">
                  <c:v>38728</c:v>
                </c:pt>
                <c:pt idx="7">
                  <c:v>38729</c:v>
                </c:pt>
                <c:pt idx="8">
                  <c:v>38730</c:v>
                </c:pt>
                <c:pt idx="9">
                  <c:v>38734</c:v>
                </c:pt>
                <c:pt idx="10">
                  <c:v>38735</c:v>
                </c:pt>
                <c:pt idx="11">
                  <c:v>38736</c:v>
                </c:pt>
                <c:pt idx="12">
                  <c:v>38737</c:v>
                </c:pt>
                <c:pt idx="13">
                  <c:v>38740</c:v>
                </c:pt>
                <c:pt idx="14">
                  <c:v>38741</c:v>
                </c:pt>
                <c:pt idx="15">
                  <c:v>38742</c:v>
                </c:pt>
                <c:pt idx="16">
                  <c:v>38743</c:v>
                </c:pt>
                <c:pt idx="17">
                  <c:v>38744</c:v>
                </c:pt>
                <c:pt idx="18">
                  <c:v>38754</c:v>
                </c:pt>
                <c:pt idx="19">
                  <c:v>38755</c:v>
                </c:pt>
                <c:pt idx="20">
                  <c:v>38756</c:v>
                </c:pt>
                <c:pt idx="21">
                  <c:v>38757</c:v>
                </c:pt>
                <c:pt idx="22">
                  <c:v>38758</c:v>
                </c:pt>
                <c:pt idx="23">
                  <c:v>38761</c:v>
                </c:pt>
                <c:pt idx="24">
                  <c:v>38762</c:v>
                </c:pt>
                <c:pt idx="25">
                  <c:v>38763</c:v>
                </c:pt>
                <c:pt idx="26">
                  <c:v>38764</c:v>
                </c:pt>
                <c:pt idx="27">
                  <c:v>38765</c:v>
                </c:pt>
                <c:pt idx="28">
                  <c:v>38768</c:v>
                </c:pt>
                <c:pt idx="29">
                  <c:v>38769</c:v>
                </c:pt>
                <c:pt idx="30">
                  <c:v>38770</c:v>
                </c:pt>
                <c:pt idx="31">
                  <c:v>38771</c:v>
                </c:pt>
                <c:pt idx="32">
                  <c:v>38772</c:v>
                </c:pt>
                <c:pt idx="33">
                  <c:v>38775</c:v>
                </c:pt>
                <c:pt idx="34">
                  <c:v>38776</c:v>
                </c:pt>
                <c:pt idx="35">
                  <c:v>38777</c:v>
                </c:pt>
                <c:pt idx="36">
                  <c:v>38778</c:v>
                </c:pt>
                <c:pt idx="37">
                  <c:v>38779</c:v>
                </c:pt>
                <c:pt idx="38">
                  <c:v>38782</c:v>
                </c:pt>
                <c:pt idx="39">
                  <c:v>38783</c:v>
                </c:pt>
                <c:pt idx="40">
                  <c:v>38784</c:v>
                </c:pt>
                <c:pt idx="41">
                  <c:v>38785</c:v>
                </c:pt>
                <c:pt idx="42">
                  <c:v>38786</c:v>
                </c:pt>
                <c:pt idx="43">
                  <c:v>38789</c:v>
                </c:pt>
                <c:pt idx="44">
                  <c:v>38790</c:v>
                </c:pt>
                <c:pt idx="45">
                  <c:v>38791</c:v>
                </c:pt>
                <c:pt idx="46">
                  <c:v>38792</c:v>
                </c:pt>
                <c:pt idx="47">
                  <c:v>38793</c:v>
                </c:pt>
                <c:pt idx="48">
                  <c:v>38796</c:v>
                </c:pt>
                <c:pt idx="49">
                  <c:v>38797</c:v>
                </c:pt>
                <c:pt idx="50">
                  <c:v>38798</c:v>
                </c:pt>
                <c:pt idx="51">
                  <c:v>38799</c:v>
                </c:pt>
                <c:pt idx="52">
                  <c:v>38800</c:v>
                </c:pt>
                <c:pt idx="53">
                  <c:v>38803</c:v>
                </c:pt>
                <c:pt idx="54">
                  <c:v>38804</c:v>
                </c:pt>
                <c:pt idx="55">
                  <c:v>38805</c:v>
                </c:pt>
                <c:pt idx="56">
                  <c:v>38806</c:v>
                </c:pt>
                <c:pt idx="57">
                  <c:v>38807</c:v>
                </c:pt>
                <c:pt idx="58">
                  <c:v>38810</c:v>
                </c:pt>
                <c:pt idx="59">
                  <c:v>38811</c:v>
                </c:pt>
                <c:pt idx="60">
                  <c:v>38812</c:v>
                </c:pt>
                <c:pt idx="61">
                  <c:v>38813</c:v>
                </c:pt>
                <c:pt idx="62">
                  <c:v>38814</c:v>
                </c:pt>
                <c:pt idx="63">
                  <c:v>38817</c:v>
                </c:pt>
                <c:pt idx="64">
                  <c:v>38818</c:v>
                </c:pt>
                <c:pt idx="65">
                  <c:v>38819</c:v>
                </c:pt>
                <c:pt idx="66">
                  <c:v>38820</c:v>
                </c:pt>
                <c:pt idx="67">
                  <c:v>38821</c:v>
                </c:pt>
                <c:pt idx="68">
                  <c:v>38824</c:v>
                </c:pt>
                <c:pt idx="69">
                  <c:v>38825</c:v>
                </c:pt>
                <c:pt idx="70">
                  <c:v>38826</c:v>
                </c:pt>
                <c:pt idx="71">
                  <c:v>38827</c:v>
                </c:pt>
                <c:pt idx="72">
                  <c:v>38828</c:v>
                </c:pt>
                <c:pt idx="73">
                  <c:v>38831</c:v>
                </c:pt>
                <c:pt idx="74">
                  <c:v>38832</c:v>
                </c:pt>
                <c:pt idx="75">
                  <c:v>38833</c:v>
                </c:pt>
                <c:pt idx="76">
                  <c:v>38834</c:v>
                </c:pt>
                <c:pt idx="77">
                  <c:v>38835</c:v>
                </c:pt>
                <c:pt idx="78">
                  <c:v>38840</c:v>
                </c:pt>
                <c:pt idx="79">
                  <c:v>38841</c:v>
                </c:pt>
                <c:pt idx="80">
                  <c:v>38842</c:v>
                </c:pt>
                <c:pt idx="81">
                  <c:v>38845</c:v>
                </c:pt>
                <c:pt idx="82">
                  <c:v>38846</c:v>
                </c:pt>
                <c:pt idx="83">
                  <c:v>38847</c:v>
                </c:pt>
                <c:pt idx="84">
                  <c:v>38848</c:v>
                </c:pt>
                <c:pt idx="85">
                  <c:v>38849</c:v>
                </c:pt>
                <c:pt idx="86">
                  <c:v>38852</c:v>
                </c:pt>
                <c:pt idx="87">
                  <c:v>38853</c:v>
                </c:pt>
                <c:pt idx="88">
                  <c:v>38854</c:v>
                </c:pt>
                <c:pt idx="89">
                  <c:v>38855</c:v>
                </c:pt>
                <c:pt idx="90">
                  <c:v>38856</c:v>
                </c:pt>
                <c:pt idx="91">
                  <c:v>38859</c:v>
                </c:pt>
                <c:pt idx="92">
                  <c:v>38860</c:v>
                </c:pt>
                <c:pt idx="93">
                  <c:v>38861</c:v>
                </c:pt>
                <c:pt idx="94">
                  <c:v>38862</c:v>
                </c:pt>
                <c:pt idx="95">
                  <c:v>38863</c:v>
                </c:pt>
                <c:pt idx="96">
                  <c:v>38866</c:v>
                </c:pt>
                <c:pt idx="97">
                  <c:v>38867</c:v>
                </c:pt>
                <c:pt idx="98">
                  <c:v>38868</c:v>
                </c:pt>
                <c:pt idx="99">
                  <c:v>38869</c:v>
                </c:pt>
                <c:pt idx="100">
                  <c:v>38870</c:v>
                </c:pt>
                <c:pt idx="101">
                  <c:v>38873</c:v>
                </c:pt>
                <c:pt idx="102">
                  <c:v>38874</c:v>
                </c:pt>
                <c:pt idx="103">
                  <c:v>38875</c:v>
                </c:pt>
                <c:pt idx="104">
                  <c:v>38876</c:v>
                </c:pt>
                <c:pt idx="105">
                  <c:v>38877</c:v>
                </c:pt>
                <c:pt idx="106">
                  <c:v>38880</c:v>
                </c:pt>
                <c:pt idx="107">
                  <c:v>38881</c:v>
                </c:pt>
                <c:pt idx="108">
                  <c:v>38882</c:v>
                </c:pt>
                <c:pt idx="109">
                  <c:v>38883</c:v>
                </c:pt>
                <c:pt idx="110">
                  <c:v>38884</c:v>
                </c:pt>
                <c:pt idx="111">
                  <c:v>38887</c:v>
                </c:pt>
                <c:pt idx="112">
                  <c:v>38888</c:v>
                </c:pt>
                <c:pt idx="113">
                  <c:v>38889</c:v>
                </c:pt>
                <c:pt idx="114">
                  <c:v>38890</c:v>
                </c:pt>
                <c:pt idx="115">
                  <c:v>38891</c:v>
                </c:pt>
                <c:pt idx="116">
                  <c:v>38894</c:v>
                </c:pt>
                <c:pt idx="117">
                  <c:v>38895</c:v>
                </c:pt>
                <c:pt idx="118">
                  <c:v>38896</c:v>
                </c:pt>
                <c:pt idx="119">
                  <c:v>38897</c:v>
                </c:pt>
                <c:pt idx="120">
                  <c:v>38898</c:v>
                </c:pt>
                <c:pt idx="121">
                  <c:v>38901</c:v>
                </c:pt>
                <c:pt idx="122">
                  <c:v>38902</c:v>
                </c:pt>
                <c:pt idx="123">
                  <c:v>38903</c:v>
                </c:pt>
                <c:pt idx="124">
                  <c:v>38904</c:v>
                </c:pt>
                <c:pt idx="125">
                  <c:v>38905</c:v>
                </c:pt>
                <c:pt idx="126">
                  <c:v>38908</c:v>
                </c:pt>
                <c:pt idx="127">
                  <c:v>38909</c:v>
                </c:pt>
                <c:pt idx="128">
                  <c:v>38910</c:v>
                </c:pt>
                <c:pt idx="129">
                  <c:v>38911</c:v>
                </c:pt>
                <c:pt idx="130">
                  <c:v>38912</c:v>
                </c:pt>
                <c:pt idx="131">
                  <c:v>38915</c:v>
                </c:pt>
                <c:pt idx="132">
                  <c:v>38916</c:v>
                </c:pt>
                <c:pt idx="133">
                  <c:v>38917</c:v>
                </c:pt>
                <c:pt idx="134">
                  <c:v>38918</c:v>
                </c:pt>
                <c:pt idx="135">
                  <c:v>38919</c:v>
                </c:pt>
                <c:pt idx="136">
                  <c:v>38922</c:v>
                </c:pt>
                <c:pt idx="137">
                  <c:v>38923</c:v>
                </c:pt>
                <c:pt idx="138">
                  <c:v>38924</c:v>
                </c:pt>
                <c:pt idx="139">
                  <c:v>38925</c:v>
                </c:pt>
                <c:pt idx="140">
                  <c:v>38926</c:v>
                </c:pt>
                <c:pt idx="141">
                  <c:v>38929</c:v>
                </c:pt>
                <c:pt idx="142">
                  <c:v>38930</c:v>
                </c:pt>
                <c:pt idx="143">
                  <c:v>38931</c:v>
                </c:pt>
                <c:pt idx="144">
                  <c:v>38932</c:v>
                </c:pt>
                <c:pt idx="145">
                  <c:v>38933</c:v>
                </c:pt>
                <c:pt idx="146">
                  <c:v>38936</c:v>
                </c:pt>
                <c:pt idx="147">
                  <c:v>38937</c:v>
                </c:pt>
                <c:pt idx="148">
                  <c:v>38938</c:v>
                </c:pt>
                <c:pt idx="149">
                  <c:v>38939</c:v>
                </c:pt>
                <c:pt idx="150">
                  <c:v>38940</c:v>
                </c:pt>
                <c:pt idx="151">
                  <c:v>38943</c:v>
                </c:pt>
                <c:pt idx="152">
                  <c:v>38944</c:v>
                </c:pt>
                <c:pt idx="153">
                  <c:v>38945</c:v>
                </c:pt>
                <c:pt idx="154">
                  <c:v>38946</c:v>
                </c:pt>
                <c:pt idx="155">
                  <c:v>38947</c:v>
                </c:pt>
                <c:pt idx="156">
                  <c:v>38950</c:v>
                </c:pt>
                <c:pt idx="157">
                  <c:v>38951</c:v>
                </c:pt>
                <c:pt idx="158">
                  <c:v>38952</c:v>
                </c:pt>
                <c:pt idx="159">
                  <c:v>38953</c:v>
                </c:pt>
                <c:pt idx="160">
                  <c:v>38954</c:v>
                </c:pt>
                <c:pt idx="161">
                  <c:v>38957</c:v>
                </c:pt>
                <c:pt idx="162">
                  <c:v>38958</c:v>
                </c:pt>
                <c:pt idx="163">
                  <c:v>38959</c:v>
                </c:pt>
                <c:pt idx="164">
                  <c:v>38960</c:v>
                </c:pt>
                <c:pt idx="165">
                  <c:v>38961</c:v>
                </c:pt>
                <c:pt idx="166">
                  <c:v>38965</c:v>
                </c:pt>
                <c:pt idx="167">
                  <c:v>38966</c:v>
                </c:pt>
                <c:pt idx="168">
                  <c:v>38967</c:v>
                </c:pt>
                <c:pt idx="169">
                  <c:v>38968</c:v>
                </c:pt>
                <c:pt idx="170">
                  <c:v>38971</c:v>
                </c:pt>
                <c:pt idx="171">
                  <c:v>38972</c:v>
                </c:pt>
                <c:pt idx="172">
                  <c:v>38973</c:v>
                </c:pt>
                <c:pt idx="173">
                  <c:v>38974</c:v>
                </c:pt>
                <c:pt idx="174">
                  <c:v>38975</c:v>
                </c:pt>
                <c:pt idx="175">
                  <c:v>38978</c:v>
                </c:pt>
                <c:pt idx="176">
                  <c:v>38979</c:v>
                </c:pt>
                <c:pt idx="177">
                  <c:v>38980</c:v>
                </c:pt>
                <c:pt idx="178">
                  <c:v>38981</c:v>
                </c:pt>
                <c:pt idx="179">
                  <c:v>38982</c:v>
                </c:pt>
                <c:pt idx="180">
                  <c:v>38985</c:v>
                </c:pt>
                <c:pt idx="181">
                  <c:v>38986</c:v>
                </c:pt>
                <c:pt idx="182">
                  <c:v>38987</c:v>
                </c:pt>
                <c:pt idx="183">
                  <c:v>38988</c:v>
                </c:pt>
                <c:pt idx="184">
                  <c:v>38989</c:v>
                </c:pt>
                <c:pt idx="185">
                  <c:v>38992</c:v>
                </c:pt>
                <c:pt idx="186">
                  <c:v>38993</c:v>
                </c:pt>
                <c:pt idx="187">
                  <c:v>38994</c:v>
                </c:pt>
                <c:pt idx="188">
                  <c:v>38995</c:v>
                </c:pt>
                <c:pt idx="189">
                  <c:v>38996</c:v>
                </c:pt>
                <c:pt idx="190">
                  <c:v>38999</c:v>
                </c:pt>
                <c:pt idx="191">
                  <c:v>39000</c:v>
                </c:pt>
                <c:pt idx="192">
                  <c:v>39001</c:v>
                </c:pt>
                <c:pt idx="193">
                  <c:v>39002</c:v>
                </c:pt>
                <c:pt idx="194">
                  <c:v>39003</c:v>
                </c:pt>
                <c:pt idx="195">
                  <c:v>39006</c:v>
                </c:pt>
                <c:pt idx="196">
                  <c:v>39007</c:v>
                </c:pt>
                <c:pt idx="197">
                  <c:v>39008</c:v>
                </c:pt>
                <c:pt idx="198">
                  <c:v>39009</c:v>
                </c:pt>
                <c:pt idx="199">
                  <c:v>39010</c:v>
                </c:pt>
                <c:pt idx="200">
                  <c:v>39013</c:v>
                </c:pt>
                <c:pt idx="201">
                  <c:v>39014</c:v>
                </c:pt>
                <c:pt idx="202">
                  <c:v>39015</c:v>
                </c:pt>
                <c:pt idx="203">
                  <c:v>39016</c:v>
                </c:pt>
                <c:pt idx="204">
                  <c:v>39017</c:v>
                </c:pt>
                <c:pt idx="205">
                  <c:v>39020</c:v>
                </c:pt>
                <c:pt idx="206">
                  <c:v>39021</c:v>
                </c:pt>
                <c:pt idx="207">
                  <c:v>39022</c:v>
                </c:pt>
                <c:pt idx="208">
                  <c:v>39023</c:v>
                </c:pt>
                <c:pt idx="209">
                  <c:v>39024</c:v>
                </c:pt>
                <c:pt idx="210">
                  <c:v>39027</c:v>
                </c:pt>
                <c:pt idx="211">
                  <c:v>39028</c:v>
                </c:pt>
                <c:pt idx="212">
                  <c:v>39029</c:v>
                </c:pt>
                <c:pt idx="213">
                  <c:v>39030</c:v>
                </c:pt>
                <c:pt idx="214">
                  <c:v>39031</c:v>
                </c:pt>
                <c:pt idx="215">
                  <c:v>39034</c:v>
                </c:pt>
                <c:pt idx="216">
                  <c:v>39035</c:v>
                </c:pt>
                <c:pt idx="217">
                  <c:v>39036</c:v>
                </c:pt>
                <c:pt idx="218">
                  <c:v>39037</c:v>
                </c:pt>
                <c:pt idx="219">
                  <c:v>39038</c:v>
                </c:pt>
                <c:pt idx="220">
                  <c:v>39041</c:v>
                </c:pt>
                <c:pt idx="221">
                  <c:v>39042</c:v>
                </c:pt>
                <c:pt idx="222">
                  <c:v>39043</c:v>
                </c:pt>
                <c:pt idx="223">
                  <c:v>39044</c:v>
                </c:pt>
                <c:pt idx="224">
                  <c:v>39045</c:v>
                </c:pt>
                <c:pt idx="225">
                  <c:v>39048</c:v>
                </c:pt>
                <c:pt idx="226">
                  <c:v>39049</c:v>
                </c:pt>
                <c:pt idx="227">
                  <c:v>39050</c:v>
                </c:pt>
                <c:pt idx="228">
                  <c:v>39051</c:v>
                </c:pt>
                <c:pt idx="229">
                  <c:v>39052</c:v>
                </c:pt>
                <c:pt idx="230">
                  <c:v>39055</c:v>
                </c:pt>
                <c:pt idx="231">
                  <c:v>39056</c:v>
                </c:pt>
                <c:pt idx="232">
                  <c:v>39057</c:v>
                </c:pt>
                <c:pt idx="233">
                  <c:v>39058</c:v>
                </c:pt>
                <c:pt idx="234">
                  <c:v>39059</c:v>
                </c:pt>
                <c:pt idx="235">
                  <c:v>39062</c:v>
                </c:pt>
                <c:pt idx="236">
                  <c:v>39063</c:v>
                </c:pt>
                <c:pt idx="237">
                  <c:v>39064</c:v>
                </c:pt>
                <c:pt idx="238">
                  <c:v>39065</c:v>
                </c:pt>
                <c:pt idx="239">
                  <c:v>39066</c:v>
                </c:pt>
                <c:pt idx="240">
                  <c:v>39069</c:v>
                </c:pt>
                <c:pt idx="241">
                  <c:v>39070</c:v>
                </c:pt>
                <c:pt idx="242">
                  <c:v>39071</c:v>
                </c:pt>
                <c:pt idx="243">
                  <c:v>39072</c:v>
                </c:pt>
                <c:pt idx="244">
                  <c:v>39073</c:v>
                </c:pt>
                <c:pt idx="245">
                  <c:v>39076</c:v>
                </c:pt>
                <c:pt idx="246">
                  <c:v>39077</c:v>
                </c:pt>
                <c:pt idx="247">
                  <c:v>39078</c:v>
                </c:pt>
                <c:pt idx="248">
                  <c:v>39079</c:v>
                </c:pt>
                <c:pt idx="249">
                  <c:v>39080</c:v>
                </c:pt>
                <c:pt idx="250">
                  <c:v>39084</c:v>
                </c:pt>
                <c:pt idx="251">
                  <c:v>39085</c:v>
                </c:pt>
                <c:pt idx="252">
                  <c:v>39086</c:v>
                </c:pt>
                <c:pt idx="253">
                  <c:v>39087</c:v>
                </c:pt>
                <c:pt idx="254">
                  <c:v>39090</c:v>
                </c:pt>
                <c:pt idx="255">
                  <c:v>39091</c:v>
                </c:pt>
                <c:pt idx="256">
                  <c:v>39092</c:v>
                </c:pt>
                <c:pt idx="257">
                  <c:v>39093</c:v>
                </c:pt>
                <c:pt idx="258">
                  <c:v>39094</c:v>
                </c:pt>
                <c:pt idx="259">
                  <c:v>39097</c:v>
                </c:pt>
                <c:pt idx="260">
                  <c:v>39098</c:v>
                </c:pt>
                <c:pt idx="261">
                  <c:v>39099</c:v>
                </c:pt>
                <c:pt idx="262">
                  <c:v>39100</c:v>
                </c:pt>
                <c:pt idx="263">
                  <c:v>39101</c:v>
                </c:pt>
                <c:pt idx="264">
                  <c:v>39104</c:v>
                </c:pt>
                <c:pt idx="265">
                  <c:v>39105</c:v>
                </c:pt>
                <c:pt idx="266">
                  <c:v>39106</c:v>
                </c:pt>
                <c:pt idx="267">
                  <c:v>39107</c:v>
                </c:pt>
                <c:pt idx="268">
                  <c:v>39108</c:v>
                </c:pt>
                <c:pt idx="269">
                  <c:v>39111</c:v>
                </c:pt>
                <c:pt idx="270">
                  <c:v>39112</c:v>
                </c:pt>
                <c:pt idx="271">
                  <c:v>39113</c:v>
                </c:pt>
                <c:pt idx="272">
                  <c:v>39114</c:v>
                </c:pt>
                <c:pt idx="273">
                  <c:v>39115</c:v>
                </c:pt>
                <c:pt idx="274">
                  <c:v>39118</c:v>
                </c:pt>
                <c:pt idx="275">
                  <c:v>39119</c:v>
                </c:pt>
                <c:pt idx="276">
                  <c:v>39120</c:v>
                </c:pt>
                <c:pt idx="277">
                  <c:v>39121</c:v>
                </c:pt>
                <c:pt idx="278">
                  <c:v>39122</c:v>
                </c:pt>
                <c:pt idx="279">
                  <c:v>39125</c:v>
                </c:pt>
                <c:pt idx="280">
                  <c:v>39126</c:v>
                </c:pt>
                <c:pt idx="281">
                  <c:v>39127</c:v>
                </c:pt>
                <c:pt idx="282">
                  <c:v>39128</c:v>
                </c:pt>
                <c:pt idx="283">
                  <c:v>39139</c:v>
                </c:pt>
                <c:pt idx="284">
                  <c:v>39140</c:v>
                </c:pt>
                <c:pt idx="285">
                  <c:v>39141</c:v>
                </c:pt>
                <c:pt idx="286">
                  <c:v>39142</c:v>
                </c:pt>
                <c:pt idx="287">
                  <c:v>39143</c:v>
                </c:pt>
                <c:pt idx="288">
                  <c:v>39146</c:v>
                </c:pt>
                <c:pt idx="289">
                  <c:v>39147</c:v>
                </c:pt>
                <c:pt idx="290">
                  <c:v>39148</c:v>
                </c:pt>
                <c:pt idx="291">
                  <c:v>39149</c:v>
                </c:pt>
                <c:pt idx="292">
                  <c:v>39150</c:v>
                </c:pt>
                <c:pt idx="293">
                  <c:v>39153</c:v>
                </c:pt>
                <c:pt idx="294">
                  <c:v>39154</c:v>
                </c:pt>
                <c:pt idx="295">
                  <c:v>39155</c:v>
                </c:pt>
                <c:pt idx="296">
                  <c:v>39156</c:v>
                </c:pt>
                <c:pt idx="297">
                  <c:v>39157</c:v>
                </c:pt>
                <c:pt idx="298">
                  <c:v>39160</c:v>
                </c:pt>
                <c:pt idx="299">
                  <c:v>39161</c:v>
                </c:pt>
                <c:pt idx="300">
                  <c:v>39162</c:v>
                </c:pt>
                <c:pt idx="301">
                  <c:v>39163</c:v>
                </c:pt>
                <c:pt idx="302">
                  <c:v>39164</c:v>
                </c:pt>
                <c:pt idx="303">
                  <c:v>39167</c:v>
                </c:pt>
                <c:pt idx="304">
                  <c:v>39168</c:v>
                </c:pt>
                <c:pt idx="305">
                  <c:v>39169</c:v>
                </c:pt>
                <c:pt idx="306">
                  <c:v>39170</c:v>
                </c:pt>
                <c:pt idx="307">
                  <c:v>39171</c:v>
                </c:pt>
                <c:pt idx="308">
                  <c:v>39174</c:v>
                </c:pt>
                <c:pt idx="309">
                  <c:v>39175</c:v>
                </c:pt>
                <c:pt idx="310">
                  <c:v>39176</c:v>
                </c:pt>
                <c:pt idx="311">
                  <c:v>39177</c:v>
                </c:pt>
                <c:pt idx="312">
                  <c:v>39178</c:v>
                </c:pt>
                <c:pt idx="313">
                  <c:v>39181</c:v>
                </c:pt>
                <c:pt idx="314">
                  <c:v>39182</c:v>
                </c:pt>
                <c:pt idx="315">
                  <c:v>39183</c:v>
                </c:pt>
                <c:pt idx="316">
                  <c:v>39184</c:v>
                </c:pt>
                <c:pt idx="317">
                  <c:v>39185</c:v>
                </c:pt>
                <c:pt idx="318">
                  <c:v>39188</c:v>
                </c:pt>
                <c:pt idx="319">
                  <c:v>39189</c:v>
                </c:pt>
                <c:pt idx="320">
                  <c:v>39190</c:v>
                </c:pt>
                <c:pt idx="321">
                  <c:v>39191</c:v>
                </c:pt>
                <c:pt idx="322">
                  <c:v>39192</c:v>
                </c:pt>
                <c:pt idx="323">
                  <c:v>39195</c:v>
                </c:pt>
                <c:pt idx="324">
                  <c:v>39196</c:v>
                </c:pt>
                <c:pt idx="325">
                  <c:v>39197</c:v>
                </c:pt>
                <c:pt idx="326">
                  <c:v>39204</c:v>
                </c:pt>
                <c:pt idx="327">
                  <c:v>39205</c:v>
                </c:pt>
                <c:pt idx="328">
                  <c:v>39206</c:v>
                </c:pt>
                <c:pt idx="329">
                  <c:v>39209</c:v>
                </c:pt>
                <c:pt idx="330">
                  <c:v>39210</c:v>
                </c:pt>
                <c:pt idx="331">
                  <c:v>39211</c:v>
                </c:pt>
                <c:pt idx="332">
                  <c:v>39212</c:v>
                </c:pt>
                <c:pt idx="333">
                  <c:v>39213</c:v>
                </c:pt>
                <c:pt idx="334">
                  <c:v>39216</c:v>
                </c:pt>
                <c:pt idx="335">
                  <c:v>39217</c:v>
                </c:pt>
                <c:pt idx="336">
                  <c:v>39218</c:v>
                </c:pt>
                <c:pt idx="337">
                  <c:v>39219</c:v>
                </c:pt>
                <c:pt idx="338">
                  <c:v>39220</c:v>
                </c:pt>
                <c:pt idx="339">
                  <c:v>39223</c:v>
                </c:pt>
                <c:pt idx="340">
                  <c:v>39224</c:v>
                </c:pt>
                <c:pt idx="341">
                  <c:v>39225</c:v>
                </c:pt>
                <c:pt idx="342">
                  <c:v>39226</c:v>
                </c:pt>
                <c:pt idx="343">
                  <c:v>39227</c:v>
                </c:pt>
                <c:pt idx="344">
                  <c:v>39230</c:v>
                </c:pt>
                <c:pt idx="345">
                  <c:v>39231</c:v>
                </c:pt>
                <c:pt idx="346">
                  <c:v>39232</c:v>
                </c:pt>
                <c:pt idx="347">
                  <c:v>39233</c:v>
                </c:pt>
                <c:pt idx="348">
                  <c:v>39234</c:v>
                </c:pt>
                <c:pt idx="349">
                  <c:v>39237</c:v>
                </c:pt>
                <c:pt idx="350">
                  <c:v>39238</c:v>
                </c:pt>
                <c:pt idx="351">
                  <c:v>39239</c:v>
                </c:pt>
                <c:pt idx="352">
                  <c:v>39240</c:v>
                </c:pt>
                <c:pt idx="353">
                  <c:v>39241</c:v>
                </c:pt>
                <c:pt idx="354">
                  <c:v>39244</c:v>
                </c:pt>
                <c:pt idx="355">
                  <c:v>39245</c:v>
                </c:pt>
                <c:pt idx="356">
                  <c:v>39246</c:v>
                </c:pt>
                <c:pt idx="357">
                  <c:v>39247</c:v>
                </c:pt>
                <c:pt idx="358">
                  <c:v>39248</c:v>
                </c:pt>
                <c:pt idx="359">
                  <c:v>39251</c:v>
                </c:pt>
                <c:pt idx="360">
                  <c:v>39252</c:v>
                </c:pt>
                <c:pt idx="361">
                  <c:v>39253</c:v>
                </c:pt>
                <c:pt idx="362">
                  <c:v>39254</c:v>
                </c:pt>
                <c:pt idx="363">
                  <c:v>39255</c:v>
                </c:pt>
                <c:pt idx="364">
                  <c:v>39258</c:v>
                </c:pt>
                <c:pt idx="365">
                  <c:v>39259</c:v>
                </c:pt>
                <c:pt idx="366">
                  <c:v>39260</c:v>
                </c:pt>
                <c:pt idx="367">
                  <c:v>39261</c:v>
                </c:pt>
                <c:pt idx="368">
                  <c:v>39262</c:v>
                </c:pt>
                <c:pt idx="369">
                  <c:v>39265</c:v>
                </c:pt>
                <c:pt idx="370">
                  <c:v>39266</c:v>
                </c:pt>
                <c:pt idx="371">
                  <c:v>39267</c:v>
                </c:pt>
                <c:pt idx="372">
                  <c:v>39268</c:v>
                </c:pt>
                <c:pt idx="373">
                  <c:v>39269</c:v>
                </c:pt>
                <c:pt idx="374">
                  <c:v>39272</c:v>
                </c:pt>
                <c:pt idx="375">
                  <c:v>39273</c:v>
                </c:pt>
                <c:pt idx="376">
                  <c:v>39274</c:v>
                </c:pt>
                <c:pt idx="377">
                  <c:v>39275</c:v>
                </c:pt>
                <c:pt idx="378">
                  <c:v>39276</c:v>
                </c:pt>
                <c:pt idx="379">
                  <c:v>39279</c:v>
                </c:pt>
                <c:pt idx="380">
                  <c:v>39280</c:v>
                </c:pt>
                <c:pt idx="381">
                  <c:v>39281</c:v>
                </c:pt>
                <c:pt idx="382">
                  <c:v>39282</c:v>
                </c:pt>
                <c:pt idx="383">
                  <c:v>39283</c:v>
                </c:pt>
                <c:pt idx="384">
                  <c:v>39286</c:v>
                </c:pt>
                <c:pt idx="385">
                  <c:v>39287</c:v>
                </c:pt>
                <c:pt idx="386">
                  <c:v>39288</c:v>
                </c:pt>
                <c:pt idx="387">
                  <c:v>39289</c:v>
                </c:pt>
                <c:pt idx="388">
                  <c:v>39290</c:v>
                </c:pt>
                <c:pt idx="389">
                  <c:v>39293</c:v>
                </c:pt>
                <c:pt idx="390">
                  <c:v>39294</c:v>
                </c:pt>
                <c:pt idx="391">
                  <c:v>39295</c:v>
                </c:pt>
                <c:pt idx="392">
                  <c:v>39296</c:v>
                </c:pt>
                <c:pt idx="393">
                  <c:v>39297</c:v>
                </c:pt>
                <c:pt idx="394">
                  <c:v>39300</c:v>
                </c:pt>
                <c:pt idx="395">
                  <c:v>39301</c:v>
                </c:pt>
                <c:pt idx="396">
                  <c:v>39302</c:v>
                </c:pt>
                <c:pt idx="397">
                  <c:v>39303</c:v>
                </c:pt>
                <c:pt idx="398">
                  <c:v>39304</c:v>
                </c:pt>
                <c:pt idx="399">
                  <c:v>39307</c:v>
                </c:pt>
                <c:pt idx="400">
                  <c:v>39308</c:v>
                </c:pt>
                <c:pt idx="401">
                  <c:v>39309</c:v>
                </c:pt>
                <c:pt idx="402">
                  <c:v>39310</c:v>
                </c:pt>
                <c:pt idx="403">
                  <c:v>39311</c:v>
                </c:pt>
                <c:pt idx="404">
                  <c:v>39314</c:v>
                </c:pt>
                <c:pt idx="405">
                  <c:v>39315</c:v>
                </c:pt>
                <c:pt idx="406">
                  <c:v>39316</c:v>
                </c:pt>
                <c:pt idx="407">
                  <c:v>39317</c:v>
                </c:pt>
                <c:pt idx="408">
                  <c:v>39318</c:v>
                </c:pt>
                <c:pt idx="409">
                  <c:v>39321</c:v>
                </c:pt>
                <c:pt idx="410">
                  <c:v>39322</c:v>
                </c:pt>
                <c:pt idx="411">
                  <c:v>39323</c:v>
                </c:pt>
                <c:pt idx="412">
                  <c:v>39324</c:v>
                </c:pt>
                <c:pt idx="413">
                  <c:v>39325</c:v>
                </c:pt>
                <c:pt idx="414">
                  <c:v>39329</c:v>
                </c:pt>
                <c:pt idx="415">
                  <c:v>39330</c:v>
                </c:pt>
                <c:pt idx="416">
                  <c:v>39331</c:v>
                </c:pt>
                <c:pt idx="417">
                  <c:v>39332</c:v>
                </c:pt>
                <c:pt idx="418">
                  <c:v>39335</c:v>
                </c:pt>
                <c:pt idx="419">
                  <c:v>39336</c:v>
                </c:pt>
                <c:pt idx="420">
                  <c:v>39337</c:v>
                </c:pt>
                <c:pt idx="421">
                  <c:v>39338</c:v>
                </c:pt>
                <c:pt idx="422">
                  <c:v>39339</c:v>
                </c:pt>
                <c:pt idx="423">
                  <c:v>39342</c:v>
                </c:pt>
                <c:pt idx="424">
                  <c:v>39343</c:v>
                </c:pt>
                <c:pt idx="425">
                  <c:v>39344</c:v>
                </c:pt>
                <c:pt idx="426">
                  <c:v>39345</c:v>
                </c:pt>
                <c:pt idx="427">
                  <c:v>39346</c:v>
                </c:pt>
                <c:pt idx="428">
                  <c:v>39349</c:v>
                </c:pt>
                <c:pt idx="429">
                  <c:v>39350</c:v>
                </c:pt>
                <c:pt idx="430">
                  <c:v>39351</c:v>
                </c:pt>
                <c:pt idx="431">
                  <c:v>39352</c:v>
                </c:pt>
                <c:pt idx="432">
                  <c:v>39353</c:v>
                </c:pt>
                <c:pt idx="433">
                  <c:v>39356</c:v>
                </c:pt>
                <c:pt idx="434">
                  <c:v>39357</c:v>
                </c:pt>
                <c:pt idx="435">
                  <c:v>39358</c:v>
                </c:pt>
                <c:pt idx="436">
                  <c:v>39359</c:v>
                </c:pt>
                <c:pt idx="437">
                  <c:v>39360</c:v>
                </c:pt>
                <c:pt idx="438">
                  <c:v>39363</c:v>
                </c:pt>
                <c:pt idx="439">
                  <c:v>39364</c:v>
                </c:pt>
                <c:pt idx="440">
                  <c:v>39365</c:v>
                </c:pt>
                <c:pt idx="441">
                  <c:v>39366</c:v>
                </c:pt>
                <c:pt idx="442">
                  <c:v>39367</c:v>
                </c:pt>
                <c:pt idx="443">
                  <c:v>39370</c:v>
                </c:pt>
                <c:pt idx="444">
                  <c:v>39371</c:v>
                </c:pt>
                <c:pt idx="445">
                  <c:v>39372</c:v>
                </c:pt>
                <c:pt idx="446">
                  <c:v>39373</c:v>
                </c:pt>
                <c:pt idx="447">
                  <c:v>39374</c:v>
                </c:pt>
                <c:pt idx="448">
                  <c:v>39377</c:v>
                </c:pt>
                <c:pt idx="449">
                  <c:v>39378</c:v>
                </c:pt>
                <c:pt idx="450">
                  <c:v>39379</c:v>
                </c:pt>
                <c:pt idx="451">
                  <c:v>39380</c:v>
                </c:pt>
                <c:pt idx="452">
                  <c:v>39381</c:v>
                </c:pt>
                <c:pt idx="453">
                  <c:v>39384</c:v>
                </c:pt>
                <c:pt idx="454">
                  <c:v>39385</c:v>
                </c:pt>
                <c:pt idx="455">
                  <c:v>39386</c:v>
                </c:pt>
                <c:pt idx="456">
                  <c:v>39387</c:v>
                </c:pt>
                <c:pt idx="457">
                  <c:v>39388</c:v>
                </c:pt>
                <c:pt idx="458">
                  <c:v>39391</c:v>
                </c:pt>
                <c:pt idx="459">
                  <c:v>39392</c:v>
                </c:pt>
                <c:pt idx="460">
                  <c:v>39393</c:v>
                </c:pt>
                <c:pt idx="461">
                  <c:v>39394</c:v>
                </c:pt>
                <c:pt idx="462">
                  <c:v>39395</c:v>
                </c:pt>
                <c:pt idx="463">
                  <c:v>39398</c:v>
                </c:pt>
                <c:pt idx="464">
                  <c:v>39399</c:v>
                </c:pt>
                <c:pt idx="465">
                  <c:v>39400</c:v>
                </c:pt>
                <c:pt idx="466">
                  <c:v>39401</c:v>
                </c:pt>
                <c:pt idx="467">
                  <c:v>39402</c:v>
                </c:pt>
                <c:pt idx="468">
                  <c:v>39405</c:v>
                </c:pt>
                <c:pt idx="469">
                  <c:v>39406</c:v>
                </c:pt>
                <c:pt idx="470">
                  <c:v>39407</c:v>
                </c:pt>
                <c:pt idx="471">
                  <c:v>39408</c:v>
                </c:pt>
                <c:pt idx="472">
                  <c:v>39409</c:v>
                </c:pt>
                <c:pt idx="473">
                  <c:v>39412</c:v>
                </c:pt>
                <c:pt idx="474">
                  <c:v>39413</c:v>
                </c:pt>
                <c:pt idx="475">
                  <c:v>39414</c:v>
                </c:pt>
                <c:pt idx="476">
                  <c:v>39415</c:v>
                </c:pt>
                <c:pt idx="477">
                  <c:v>39416</c:v>
                </c:pt>
                <c:pt idx="478">
                  <c:v>39419</c:v>
                </c:pt>
                <c:pt idx="479">
                  <c:v>39420</c:v>
                </c:pt>
                <c:pt idx="480">
                  <c:v>39421</c:v>
                </c:pt>
                <c:pt idx="481">
                  <c:v>39422</c:v>
                </c:pt>
                <c:pt idx="482">
                  <c:v>39423</c:v>
                </c:pt>
                <c:pt idx="483">
                  <c:v>39426</c:v>
                </c:pt>
                <c:pt idx="484">
                  <c:v>39427</c:v>
                </c:pt>
                <c:pt idx="485">
                  <c:v>39428</c:v>
                </c:pt>
                <c:pt idx="486">
                  <c:v>39429</c:v>
                </c:pt>
                <c:pt idx="487">
                  <c:v>39430</c:v>
                </c:pt>
                <c:pt idx="488">
                  <c:v>39433</c:v>
                </c:pt>
                <c:pt idx="489">
                  <c:v>39434</c:v>
                </c:pt>
                <c:pt idx="490">
                  <c:v>39435</c:v>
                </c:pt>
                <c:pt idx="491">
                  <c:v>39436</c:v>
                </c:pt>
                <c:pt idx="492">
                  <c:v>39437</c:v>
                </c:pt>
                <c:pt idx="493">
                  <c:v>39440</c:v>
                </c:pt>
                <c:pt idx="494">
                  <c:v>39441</c:v>
                </c:pt>
                <c:pt idx="495">
                  <c:v>39442</c:v>
                </c:pt>
                <c:pt idx="496">
                  <c:v>39443</c:v>
                </c:pt>
                <c:pt idx="497">
                  <c:v>39444</c:v>
                </c:pt>
                <c:pt idx="498">
                  <c:v>39449</c:v>
                </c:pt>
                <c:pt idx="499">
                  <c:v>39450</c:v>
                </c:pt>
                <c:pt idx="500">
                  <c:v>39451</c:v>
                </c:pt>
                <c:pt idx="501">
                  <c:v>39454</c:v>
                </c:pt>
                <c:pt idx="502">
                  <c:v>39455</c:v>
                </c:pt>
                <c:pt idx="503">
                  <c:v>39456</c:v>
                </c:pt>
                <c:pt idx="504">
                  <c:v>39457</c:v>
                </c:pt>
                <c:pt idx="505">
                  <c:v>39458</c:v>
                </c:pt>
                <c:pt idx="506">
                  <c:v>39461</c:v>
                </c:pt>
                <c:pt idx="507">
                  <c:v>39462</c:v>
                </c:pt>
                <c:pt idx="508">
                  <c:v>39463</c:v>
                </c:pt>
                <c:pt idx="509">
                  <c:v>39464</c:v>
                </c:pt>
                <c:pt idx="510">
                  <c:v>39465</c:v>
                </c:pt>
                <c:pt idx="511">
                  <c:v>39468</c:v>
                </c:pt>
                <c:pt idx="512">
                  <c:v>39469</c:v>
                </c:pt>
                <c:pt idx="513">
                  <c:v>39470</c:v>
                </c:pt>
                <c:pt idx="514">
                  <c:v>39471</c:v>
                </c:pt>
                <c:pt idx="515">
                  <c:v>39472</c:v>
                </c:pt>
                <c:pt idx="516">
                  <c:v>39475</c:v>
                </c:pt>
                <c:pt idx="517">
                  <c:v>39476</c:v>
                </c:pt>
                <c:pt idx="518">
                  <c:v>39477</c:v>
                </c:pt>
                <c:pt idx="519">
                  <c:v>39478</c:v>
                </c:pt>
                <c:pt idx="520">
                  <c:v>39479</c:v>
                </c:pt>
                <c:pt idx="521">
                  <c:v>39490</c:v>
                </c:pt>
                <c:pt idx="522">
                  <c:v>39491</c:v>
                </c:pt>
                <c:pt idx="523">
                  <c:v>39492</c:v>
                </c:pt>
                <c:pt idx="524">
                  <c:v>39493</c:v>
                </c:pt>
                <c:pt idx="525">
                  <c:v>39496</c:v>
                </c:pt>
                <c:pt idx="526">
                  <c:v>39497</c:v>
                </c:pt>
                <c:pt idx="527">
                  <c:v>39498</c:v>
                </c:pt>
                <c:pt idx="528">
                  <c:v>39499</c:v>
                </c:pt>
                <c:pt idx="529">
                  <c:v>39500</c:v>
                </c:pt>
                <c:pt idx="530">
                  <c:v>39503</c:v>
                </c:pt>
                <c:pt idx="531">
                  <c:v>39504</c:v>
                </c:pt>
                <c:pt idx="532">
                  <c:v>39505</c:v>
                </c:pt>
                <c:pt idx="533">
                  <c:v>39506</c:v>
                </c:pt>
                <c:pt idx="534">
                  <c:v>39507</c:v>
                </c:pt>
                <c:pt idx="535">
                  <c:v>39510</c:v>
                </c:pt>
                <c:pt idx="536">
                  <c:v>39511</c:v>
                </c:pt>
                <c:pt idx="537">
                  <c:v>39512</c:v>
                </c:pt>
                <c:pt idx="538">
                  <c:v>39513</c:v>
                </c:pt>
                <c:pt idx="539">
                  <c:v>39514</c:v>
                </c:pt>
                <c:pt idx="540">
                  <c:v>39517</c:v>
                </c:pt>
                <c:pt idx="541">
                  <c:v>39518</c:v>
                </c:pt>
                <c:pt idx="542">
                  <c:v>39519</c:v>
                </c:pt>
                <c:pt idx="543">
                  <c:v>39520</c:v>
                </c:pt>
                <c:pt idx="544">
                  <c:v>39521</c:v>
                </c:pt>
                <c:pt idx="545">
                  <c:v>39524</c:v>
                </c:pt>
                <c:pt idx="546">
                  <c:v>39525</c:v>
                </c:pt>
                <c:pt idx="547">
                  <c:v>39526</c:v>
                </c:pt>
                <c:pt idx="548">
                  <c:v>39527</c:v>
                </c:pt>
                <c:pt idx="549">
                  <c:v>39528</c:v>
                </c:pt>
                <c:pt idx="550">
                  <c:v>39531</c:v>
                </c:pt>
                <c:pt idx="551">
                  <c:v>39532</c:v>
                </c:pt>
                <c:pt idx="552">
                  <c:v>39533</c:v>
                </c:pt>
                <c:pt idx="553">
                  <c:v>39534</c:v>
                </c:pt>
                <c:pt idx="554">
                  <c:v>39535</c:v>
                </c:pt>
                <c:pt idx="555">
                  <c:v>39538</c:v>
                </c:pt>
                <c:pt idx="556">
                  <c:v>39539</c:v>
                </c:pt>
                <c:pt idx="557">
                  <c:v>39540</c:v>
                </c:pt>
                <c:pt idx="558">
                  <c:v>39541</c:v>
                </c:pt>
                <c:pt idx="559">
                  <c:v>39542</c:v>
                </c:pt>
                <c:pt idx="560">
                  <c:v>39545</c:v>
                </c:pt>
                <c:pt idx="561">
                  <c:v>39546</c:v>
                </c:pt>
                <c:pt idx="562">
                  <c:v>39547</c:v>
                </c:pt>
                <c:pt idx="563">
                  <c:v>39548</c:v>
                </c:pt>
                <c:pt idx="564">
                  <c:v>39549</c:v>
                </c:pt>
                <c:pt idx="565">
                  <c:v>39554</c:v>
                </c:pt>
                <c:pt idx="566">
                  <c:v>39555</c:v>
                </c:pt>
                <c:pt idx="567">
                  <c:v>39556</c:v>
                </c:pt>
                <c:pt idx="568">
                  <c:v>39559</c:v>
                </c:pt>
                <c:pt idx="569">
                  <c:v>39560</c:v>
                </c:pt>
                <c:pt idx="570">
                  <c:v>39561</c:v>
                </c:pt>
                <c:pt idx="571">
                  <c:v>39562</c:v>
                </c:pt>
                <c:pt idx="572">
                  <c:v>39563</c:v>
                </c:pt>
                <c:pt idx="573">
                  <c:v>39566</c:v>
                </c:pt>
                <c:pt idx="574">
                  <c:v>39567</c:v>
                </c:pt>
                <c:pt idx="575">
                  <c:v>39573</c:v>
                </c:pt>
                <c:pt idx="576">
                  <c:v>39574</c:v>
                </c:pt>
                <c:pt idx="577">
                  <c:v>39575</c:v>
                </c:pt>
                <c:pt idx="578">
                  <c:v>39576</c:v>
                </c:pt>
                <c:pt idx="579">
                  <c:v>39577</c:v>
                </c:pt>
                <c:pt idx="580">
                  <c:v>39580</c:v>
                </c:pt>
                <c:pt idx="581">
                  <c:v>39581</c:v>
                </c:pt>
                <c:pt idx="582">
                  <c:v>39582</c:v>
                </c:pt>
                <c:pt idx="583">
                  <c:v>39583</c:v>
                </c:pt>
                <c:pt idx="584">
                  <c:v>39584</c:v>
                </c:pt>
                <c:pt idx="585">
                  <c:v>39587</c:v>
                </c:pt>
                <c:pt idx="586">
                  <c:v>39588</c:v>
                </c:pt>
                <c:pt idx="587">
                  <c:v>39589</c:v>
                </c:pt>
                <c:pt idx="588">
                  <c:v>39590</c:v>
                </c:pt>
                <c:pt idx="589">
                  <c:v>39591</c:v>
                </c:pt>
                <c:pt idx="590">
                  <c:v>39594</c:v>
                </c:pt>
                <c:pt idx="591">
                  <c:v>39598</c:v>
                </c:pt>
                <c:pt idx="592">
                  <c:v>39601</c:v>
                </c:pt>
                <c:pt idx="593">
                  <c:v>39602</c:v>
                </c:pt>
                <c:pt idx="594">
                  <c:v>39603</c:v>
                </c:pt>
                <c:pt idx="595">
                  <c:v>39604</c:v>
                </c:pt>
                <c:pt idx="596">
                  <c:v>39605</c:v>
                </c:pt>
                <c:pt idx="597">
                  <c:v>39608</c:v>
                </c:pt>
                <c:pt idx="598">
                  <c:v>39609</c:v>
                </c:pt>
                <c:pt idx="599">
                  <c:v>39610</c:v>
                </c:pt>
                <c:pt idx="600">
                  <c:v>39611</c:v>
                </c:pt>
                <c:pt idx="601">
                  <c:v>39612</c:v>
                </c:pt>
                <c:pt idx="602">
                  <c:v>39615</c:v>
                </c:pt>
                <c:pt idx="603">
                  <c:v>39616</c:v>
                </c:pt>
                <c:pt idx="604">
                  <c:v>39617</c:v>
                </c:pt>
                <c:pt idx="605">
                  <c:v>39618</c:v>
                </c:pt>
                <c:pt idx="606">
                  <c:v>39619</c:v>
                </c:pt>
                <c:pt idx="607">
                  <c:v>39622</c:v>
                </c:pt>
                <c:pt idx="608">
                  <c:v>39623</c:v>
                </c:pt>
                <c:pt idx="609">
                  <c:v>39624</c:v>
                </c:pt>
                <c:pt idx="610">
                  <c:v>39625</c:v>
                </c:pt>
                <c:pt idx="611">
                  <c:v>39626</c:v>
                </c:pt>
                <c:pt idx="612">
                  <c:v>39629</c:v>
                </c:pt>
                <c:pt idx="613">
                  <c:v>39630</c:v>
                </c:pt>
                <c:pt idx="614">
                  <c:v>39631</c:v>
                </c:pt>
                <c:pt idx="615">
                  <c:v>39632</c:v>
                </c:pt>
                <c:pt idx="616">
                  <c:v>39633</c:v>
                </c:pt>
                <c:pt idx="617">
                  <c:v>39636</c:v>
                </c:pt>
                <c:pt idx="618">
                  <c:v>39637</c:v>
                </c:pt>
                <c:pt idx="619">
                  <c:v>39638</c:v>
                </c:pt>
                <c:pt idx="620">
                  <c:v>39639</c:v>
                </c:pt>
                <c:pt idx="621">
                  <c:v>39640</c:v>
                </c:pt>
                <c:pt idx="622">
                  <c:v>39643</c:v>
                </c:pt>
                <c:pt idx="623">
                  <c:v>39644</c:v>
                </c:pt>
                <c:pt idx="624">
                  <c:v>39645</c:v>
                </c:pt>
                <c:pt idx="625">
                  <c:v>39646</c:v>
                </c:pt>
                <c:pt idx="626">
                  <c:v>39647</c:v>
                </c:pt>
                <c:pt idx="627">
                  <c:v>39650</c:v>
                </c:pt>
                <c:pt idx="628">
                  <c:v>39651</c:v>
                </c:pt>
                <c:pt idx="629">
                  <c:v>39652</c:v>
                </c:pt>
                <c:pt idx="630">
                  <c:v>39653</c:v>
                </c:pt>
                <c:pt idx="631">
                  <c:v>39654</c:v>
                </c:pt>
                <c:pt idx="632">
                  <c:v>39657</c:v>
                </c:pt>
                <c:pt idx="633">
                  <c:v>39658</c:v>
                </c:pt>
                <c:pt idx="634">
                  <c:v>39659</c:v>
                </c:pt>
                <c:pt idx="635">
                  <c:v>39660</c:v>
                </c:pt>
                <c:pt idx="636">
                  <c:v>39661</c:v>
                </c:pt>
                <c:pt idx="637">
                  <c:v>39664</c:v>
                </c:pt>
                <c:pt idx="638">
                  <c:v>39665</c:v>
                </c:pt>
                <c:pt idx="639">
                  <c:v>39666</c:v>
                </c:pt>
                <c:pt idx="640">
                  <c:v>39667</c:v>
                </c:pt>
                <c:pt idx="641">
                  <c:v>39668</c:v>
                </c:pt>
                <c:pt idx="642">
                  <c:v>39671</c:v>
                </c:pt>
                <c:pt idx="643">
                  <c:v>39672</c:v>
                </c:pt>
                <c:pt idx="644">
                  <c:v>39673</c:v>
                </c:pt>
                <c:pt idx="645">
                  <c:v>39674</c:v>
                </c:pt>
                <c:pt idx="646">
                  <c:v>39675</c:v>
                </c:pt>
                <c:pt idx="647">
                  <c:v>39678</c:v>
                </c:pt>
                <c:pt idx="648">
                  <c:v>39679</c:v>
                </c:pt>
                <c:pt idx="649">
                  <c:v>39680</c:v>
                </c:pt>
                <c:pt idx="650">
                  <c:v>39681</c:v>
                </c:pt>
                <c:pt idx="651">
                  <c:v>39682</c:v>
                </c:pt>
                <c:pt idx="652">
                  <c:v>39685</c:v>
                </c:pt>
                <c:pt idx="653">
                  <c:v>39686</c:v>
                </c:pt>
                <c:pt idx="654">
                  <c:v>39687</c:v>
                </c:pt>
                <c:pt idx="655">
                  <c:v>39688</c:v>
                </c:pt>
                <c:pt idx="656">
                  <c:v>39689</c:v>
                </c:pt>
                <c:pt idx="657">
                  <c:v>39694</c:v>
                </c:pt>
                <c:pt idx="658">
                  <c:v>39695</c:v>
                </c:pt>
                <c:pt idx="659">
                  <c:v>39696</c:v>
                </c:pt>
                <c:pt idx="660">
                  <c:v>39699</c:v>
                </c:pt>
                <c:pt idx="661">
                  <c:v>39700</c:v>
                </c:pt>
                <c:pt idx="662">
                  <c:v>39701</c:v>
                </c:pt>
                <c:pt idx="663">
                  <c:v>39702</c:v>
                </c:pt>
                <c:pt idx="664">
                  <c:v>39703</c:v>
                </c:pt>
                <c:pt idx="665">
                  <c:v>39706</c:v>
                </c:pt>
                <c:pt idx="666">
                  <c:v>39707</c:v>
                </c:pt>
                <c:pt idx="667">
                  <c:v>39708</c:v>
                </c:pt>
                <c:pt idx="668">
                  <c:v>39709</c:v>
                </c:pt>
                <c:pt idx="669">
                  <c:v>39710</c:v>
                </c:pt>
                <c:pt idx="670">
                  <c:v>39713</c:v>
                </c:pt>
                <c:pt idx="671">
                  <c:v>39714</c:v>
                </c:pt>
                <c:pt idx="672">
                  <c:v>39715</c:v>
                </c:pt>
                <c:pt idx="673">
                  <c:v>39716</c:v>
                </c:pt>
                <c:pt idx="674">
                  <c:v>39717</c:v>
                </c:pt>
                <c:pt idx="675">
                  <c:v>39720</c:v>
                </c:pt>
                <c:pt idx="676">
                  <c:v>39721</c:v>
                </c:pt>
                <c:pt idx="677">
                  <c:v>39722</c:v>
                </c:pt>
                <c:pt idx="678">
                  <c:v>39723</c:v>
                </c:pt>
                <c:pt idx="679">
                  <c:v>39724</c:v>
                </c:pt>
                <c:pt idx="680">
                  <c:v>39727</c:v>
                </c:pt>
                <c:pt idx="681">
                  <c:v>39728</c:v>
                </c:pt>
                <c:pt idx="682">
                  <c:v>39729</c:v>
                </c:pt>
                <c:pt idx="683">
                  <c:v>39730</c:v>
                </c:pt>
                <c:pt idx="684">
                  <c:v>39731</c:v>
                </c:pt>
                <c:pt idx="685">
                  <c:v>39734</c:v>
                </c:pt>
                <c:pt idx="686">
                  <c:v>39735</c:v>
                </c:pt>
                <c:pt idx="687">
                  <c:v>39736</c:v>
                </c:pt>
                <c:pt idx="688">
                  <c:v>39737</c:v>
                </c:pt>
                <c:pt idx="689">
                  <c:v>39738</c:v>
                </c:pt>
                <c:pt idx="690">
                  <c:v>39741</c:v>
                </c:pt>
                <c:pt idx="691">
                  <c:v>39742</c:v>
                </c:pt>
                <c:pt idx="692">
                  <c:v>39743</c:v>
                </c:pt>
                <c:pt idx="693">
                  <c:v>39744</c:v>
                </c:pt>
                <c:pt idx="694">
                  <c:v>39745</c:v>
                </c:pt>
                <c:pt idx="695">
                  <c:v>39748</c:v>
                </c:pt>
                <c:pt idx="696">
                  <c:v>39749</c:v>
                </c:pt>
                <c:pt idx="697">
                  <c:v>39750</c:v>
                </c:pt>
                <c:pt idx="698">
                  <c:v>39751</c:v>
                </c:pt>
                <c:pt idx="699">
                  <c:v>39752</c:v>
                </c:pt>
                <c:pt idx="700">
                  <c:v>39755</c:v>
                </c:pt>
                <c:pt idx="701">
                  <c:v>39756</c:v>
                </c:pt>
                <c:pt idx="702">
                  <c:v>39757</c:v>
                </c:pt>
                <c:pt idx="703">
                  <c:v>39758</c:v>
                </c:pt>
                <c:pt idx="704">
                  <c:v>39759</c:v>
                </c:pt>
                <c:pt idx="705">
                  <c:v>39762</c:v>
                </c:pt>
                <c:pt idx="706">
                  <c:v>39763</c:v>
                </c:pt>
                <c:pt idx="707">
                  <c:v>39764</c:v>
                </c:pt>
                <c:pt idx="708">
                  <c:v>39765</c:v>
                </c:pt>
                <c:pt idx="709">
                  <c:v>39766</c:v>
                </c:pt>
                <c:pt idx="710">
                  <c:v>39769</c:v>
                </c:pt>
                <c:pt idx="711">
                  <c:v>39770</c:v>
                </c:pt>
                <c:pt idx="712">
                  <c:v>39771</c:v>
                </c:pt>
                <c:pt idx="713">
                  <c:v>39772</c:v>
                </c:pt>
                <c:pt idx="714">
                  <c:v>39773</c:v>
                </c:pt>
                <c:pt idx="715">
                  <c:v>39776</c:v>
                </c:pt>
                <c:pt idx="716">
                  <c:v>39777</c:v>
                </c:pt>
                <c:pt idx="717">
                  <c:v>39778</c:v>
                </c:pt>
                <c:pt idx="718">
                  <c:v>39779</c:v>
                </c:pt>
                <c:pt idx="719">
                  <c:v>39780</c:v>
                </c:pt>
                <c:pt idx="720">
                  <c:v>39783</c:v>
                </c:pt>
                <c:pt idx="721">
                  <c:v>39784</c:v>
                </c:pt>
                <c:pt idx="722">
                  <c:v>39785</c:v>
                </c:pt>
                <c:pt idx="723">
                  <c:v>39786</c:v>
                </c:pt>
                <c:pt idx="724">
                  <c:v>39787</c:v>
                </c:pt>
                <c:pt idx="725">
                  <c:v>39790</c:v>
                </c:pt>
                <c:pt idx="726">
                  <c:v>39791</c:v>
                </c:pt>
                <c:pt idx="727">
                  <c:v>39792</c:v>
                </c:pt>
                <c:pt idx="728">
                  <c:v>39793</c:v>
                </c:pt>
                <c:pt idx="729">
                  <c:v>39794</c:v>
                </c:pt>
                <c:pt idx="730">
                  <c:v>39797</c:v>
                </c:pt>
                <c:pt idx="731">
                  <c:v>39798</c:v>
                </c:pt>
                <c:pt idx="732">
                  <c:v>39799</c:v>
                </c:pt>
                <c:pt idx="733">
                  <c:v>39800</c:v>
                </c:pt>
                <c:pt idx="734">
                  <c:v>39801</c:v>
                </c:pt>
                <c:pt idx="735">
                  <c:v>39804</c:v>
                </c:pt>
                <c:pt idx="736">
                  <c:v>39805</c:v>
                </c:pt>
                <c:pt idx="737">
                  <c:v>39806</c:v>
                </c:pt>
                <c:pt idx="738">
                  <c:v>39807</c:v>
                </c:pt>
                <c:pt idx="739">
                  <c:v>39808</c:v>
                </c:pt>
                <c:pt idx="740">
                  <c:v>39811</c:v>
                </c:pt>
                <c:pt idx="741">
                  <c:v>39812</c:v>
                </c:pt>
                <c:pt idx="742">
                  <c:v>39813</c:v>
                </c:pt>
                <c:pt idx="743">
                  <c:v>39815</c:v>
                </c:pt>
                <c:pt idx="744">
                  <c:v>39818</c:v>
                </c:pt>
                <c:pt idx="745">
                  <c:v>39819</c:v>
                </c:pt>
                <c:pt idx="746">
                  <c:v>39820</c:v>
                </c:pt>
                <c:pt idx="747">
                  <c:v>39821</c:v>
                </c:pt>
                <c:pt idx="748">
                  <c:v>39822</c:v>
                </c:pt>
                <c:pt idx="749">
                  <c:v>39825</c:v>
                </c:pt>
                <c:pt idx="750">
                  <c:v>39826</c:v>
                </c:pt>
                <c:pt idx="751">
                  <c:v>39827</c:v>
                </c:pt>
                <c:pt idx="752">
                  <c:v>39828</c:v>
                </c:pt>
                <c:pt idx="753">
                  <c:v>39829</c:v>
                </c:pt>
                <c:pt idx="754">
                  <c:v>39832</c:v>
                </c:pt>
                <c:pt idx="755">
                  <c:v>39833</c:v>
                </c:pt>
                <c:pt idx="756">
                  <c:v>39834</c:v>
                </c:pt>
                <c:pt idx="757">
                  <c:v>39835</c:v>
                </c:pt>
                <c:pt idx="758">
                  <c:v>39836</c:v>
                </c:pt>
                <c:pt idx="759">
                  <c:v>39846</c:v>
                </c:pt>
                <c:pt idx="760">
                  <c:v>39847</c:v>
                </c:pt>
                <c:pt idx="761">
                  <c:v>39848</c:v>
                </c:pt>
                <c:pt idx="762">
                  <c:v>39849</c:v>
                </c:pt>
                <c:pt idx="763">
                  <c:v>39850</c:v>
                </c:pt>
                <c:pt idx="764">
                  <c:v>39853</c:v>
                </c:pt>
                <c:pt idx="765">
                  <c:v>39854</c:v>
                </c:pt>
                <c:pt idx="766">
                  <c:v>39855</c:v>
                </c:pt>
                <c:pt idx="767">
                  <c:v>39856</c:v>
                </c:pt>
                <c:pt idx="768">
                  <c:v>39857</c:v>
                </c:pt>
                <c:pt idx="769">
                  <c:v>39860</c:v>
                </c:pt>
                <c:pt idx="770">
                  <c:v>39861</c:v>
                </c:pt>
                <c:pt idx="771">
                  <c:v>39862</c:v>
                </c:pt>
                <c:pt idx="772">
                  <c:v>39863</c:v>
                </c:pt>
                <c:pt idx="773">
                  <c:v>39864</c:v>
                </c:pt>
                <c:pt idx="774">
                  <c:v>39867</c:v>
                </c:pt>
                <c:pt idx="775">
                  <c:v>39868</c:v>
                </c:pt>
                <c:pt idx="776">
                  <c:v>39869</c:v>
                </c:pt>
                <c:pt idx="777">
                  <c:v>39870</c:v>
                </c:pt>
                <c:pt idx="778">
                  <c:v>39871</c:v>
                </c:pt>
                <c:pt idx="779">
                  <c:v>39874</c:v>
                </c:pt>
                <c:pt idx="780">
                  <c:v>39875</c:v>
                </c:pt>
                <c:pt idx="781">
                  <c:v>39876</c:v>
                </c:pt>
                <c:pt idx="782">
                  <c:v>39877</c:v>
                </c:pt>
                <c:pt idx="783">
                  <c:v>39878</c:v>
                </c:pt>
                <c:pt idx="784">
                  <c:v>39881</c:v>
                </c:pt>
                <c:pt idx="785">
                  <c:v>39882</c:v>
                </c:pt>
                <c:pt idx="786">
                  <c:v>39883</c:v>
                </c:pt>
                <c:pt idx="787">
                  <c:v>39884</c:v>
                </c:pt>
                <c:pt idx="788">
                  <c:v>39885</c:v>
                </c:pt>
                <c:pt idx="789">
                  <c:v>39888</c:v>
                </c:pt>
                <c:pt idx="790">
                  <c:v>39889</c:v>
                </c:pt>
                <c:pt idx="791">
                  <c:v>39890</c:v>
                </c:pt>
                <c:pt idx="792">
                  <c:v>39891</c:v>
                </c:pt>
                <c:pt idx="793">
                  <c:v>39892</c:v>
                </c:pt>
                <c:pt idx="794">
                  <c:v>39895</c:v>
                </c:pt>
                <c:pt idx="795">
                  <c:v>39896</c:v>
                </c:pt>
                <c:pt idx="796">
                  <c:v>39897</c:v>
                </c:pt>
                <c:pt idx="797">
                  <c:v>39898</c:v>
                </c:pt>
                <c:pt idx="798">
                  <c:v>39899</c:v>
                </c:pt>
                <c:pt idx="799">
                  <c:v>39902</c:v>
                </c:pt>
                <c:pt idx="800">
                  <c:v>39903</c:v>
                </c:pt>
                <c:pt idx="801">
                  <c:v>39904</c:v>
                </c:pt>
                <c:pt idx="802">
                  <c:v>39905</c:v>
                </c:pt>
                <c:pt idx="803">
                  <c:v>39906</c:v>
                </c:pt>
                <c:pt idx="804">
                  <c:v>39910</c:v>
                </c:pt>
                <c:pt idx="805">
                  <c:v>39911</c:v>
                </c:pt>
                <c:pt idx="806">
                  <c:v>39912</c:v>
                </c:pt>
                <c:pt idx="807">
                  <c:v>39913</c:v>
                </c:pt>
                <c:pt idx="808">
                  <c:v>39916</c:v>
                </c:pt>
                <c:pt idx="809">
                  <c:v>39917</c:v>
                </c:pt>
                <c:pt idx="810">
                  <c:v>39918</c:v>
                </c:pt>
                <c:pt idx="811">
                  <c:v>39919</c:v>
                </c:pt>
                <c:pt idx="812">
                  <c:v>39920</c:v>
                </c:pt>
                <c:pt idx="813">
                  <c:v>39923</c:v>
                </c:pt>
                <c:pt idx="814">
                  <c:v>39924</c:v>
                </c:pt>
                <c:pt idx="815">
                  <c:v>39925</c:v>
                </c:pt>
                <c:pt idx="816">
                  <c:v>39926</c:v>
                </c:pt>
                <c:pt idx="817">
                  <c:v>39927</c:v>
                </c:pt>
                <c:pt idx="818">
                  <c:v>39930</c:v>
                </c:pt>
                <c:pt idx="819">
                  <c:v>39931</c:v>
                </c:pt>
                <c:pt idx="820">
                  <c:v>39932</c:v>
                </c:pt>
                <c:pt idx="821">
                  <c:v>39937</c:v>
                </c:pt>
                <c:pt idx="822">
                  <c:v>39938</c:v>
                </c:pt>
                <c:pt idx="823">
                  <c:v>39939</c:v>
                </c:pt>
                <c:pt idx="824">
                  <c:v>39940</c:v>
                </c:pt>
                <c:pt idx="825">
                  <c:v>39941</c:v>
                </c:pt>
                <c:pt idx="826">
                  <c:v>39944</c:v>
                </c:pt>
                <c:pt idx="827">
                  <c:v>39945</c:v>
                </c:pt>
                <c:pt idx="828">
                  <c:v>39946</c:v>
                </c:pt>
                <c:pt idx="829">
                  <c:v>39947</c:v>
                </c:pt>
                <c:pt idx="830">
                  <c:v>39948</c:v>
                </c:pt>
                <c:pt idx="831">
                  <c:v>39951</c:v>
                </c:pt>
                <c:pt idx="832">
                  <c:v>39952</c:v>
                </c:pt>
                <c:pt idx="833">
                  <c:v>39953</c:v>
                </c:pt>
                <c:pt idx="834">
                  <c:v>39954</c:v>
                </c:pt>
                <c:pt idx="835">
                  <c:v>39955</c:v>
                </c:pt>
                <c:pt idx="836">
                  <c:v>39958</c:v>
                </c:pt>
                <c:pt idx="837">
                  <c:v>39959</c:v>
                </c:pt>
                <c:pt idx="838">
                  <c:v>39960</c:v>
                </c:pt>
                <c:pt idx="839">
                  <c:v>39961</c:v>
                </c:pt>
                <c:pt idx="840">
                  <c:v>39962</c:v>
                </c:pt>
                <c:pt idx="841">
                  <c:v>39965</c:v>
                </c:pt>
                <c:pt idx="842">
                  <c:v>39966</c:v>
                </c:pt>
                <c:pt idx="843">
                  <c:v>39967</c:v>
                </c:pt>
                <c:pt idx="844">
                  <c:v>39968</c:v>
                </c:pt>
                <c:pt idx="845">
                  <c:v>39969</c:v>
                </c:pt>
                <c:pt idx="846">
                  <c:v>39972</c:v>
                </c:pt>
                <c:pt idx="847">
                  <c:v>39973</c:v>
                </c:pt>
                <c:pt idx="848">
                  <c:v>39974</c:v>
                </c:pt>
                <c:pt idx="849">
                  <c:v>39975</c:v>
                </c:pt>
                <c:pt idx="850">
                  <c:v>39976</c:v>
                </c:pt>
                <c:pt idx="851">
                  <c:v>39979</c:v>
                </c:pt>
                <c:pt idx="852">
                  <c:v>39980</c:v>
                </c:pt>
                <c:pt idx="853">
                  <c:v>39981</c:v>
                </c:pt>
                <c:pt idx="854">
                  <c:v>39982</c:v>
                </c:pt>
                <c:pt idx="855">
                  <c:v>39983</c:v>
                </c:pt>
                <c:pt idx="856">
                  <c:v>39986</c:v>
                </c:pt>
                <c:pt idx="857">
                  <c:v>39987</c:v>
                </c:pt>
                <c:pt idx="858">
                  <c:v>39988</c:v>
                </c:pt>
                <c:pt idx="859">
                  <c:v>39989</c:v>
                </c:pt>
                <c:pt idx="860">
                  <c:v>39990</c:v>
                </c:pt>
                <c:pt idx="861">
                  <c:v>39993</c:v>
                </c:pt>
                <c:pt idx="862">
                  <c:v>39994</c:v>
                </c:pt>
                <c:pt idx="863">
                  <c:v>39995</c:v>
                </c:pt>
                <c:pt idx="864">
                  <c:v>39996</c:v>
                </c:pt>
                <c:pt idx="865">
                  <c:v>39997</c:v>
                </c:pt>
                <c:pt idx="866">
                  <c:v>40000</c:v>
                </c:pt>
                <c:pt idx="867">
                  <c:v>40001</c:v>
                </c:pt>
                <c:pt idx="868">
                  <c:v>40002</c:v>
                </c:pt>
                <c:pt idx="869">
                  <c:v>40003</c:v>
                </c:pt>
                <c:pt idx="870">
                  <c:v>40004</c:v>
                </c:pt>
                <c:pt idx="871">
                  <c:v>40007</c:v>
                </c:pt>
                <c:pt idx="872">
                  <c:v>40008</c:v>
                </c:pt>
                <c:pt idx="873">
                  <c:v>40009</c:v>
                </c:pt>
                <c:pt idx="874">
                  <c:v>40010</c:v>
                </c:pt>
                <c:pt idx="875">
                  <c:v>40011</c:v>
                </c:pt>
                <c:pt idx="876">
                  <c:v>40014</c:v>
                </c:pt>
                <c:pt idx="877">
                  <c:v>40015</c:v>
                </c:pt>
                <c:pt idx="878">
                  <c:v>40016</c:v>
                </c:pt>
                <c:pt idx="879">
                  <c:v>40017</c:v>
                </c:pt>
                <c:pt idx="880">
                  <c:v>40018</c:v>
                </c:pt>
                <c:pt idx="881">
                  <c:v>40021</c:v>
                </c:pt>
                <c:pt idx="882">
                  <c:v>40022</c:v>
                </c:pt>
                <c:pt idx="883">
                  <c:v>40023</c:v>
                </c:pt>
                <c:pt idx="884">
                  <c:v>40024</c:v>
                </c:pt>
                <c:pt idx="885">
                  <c:v>40025</c:v>
                </c:pt>
                <c:pt idx="886">
                  <c:v>40028</c:v>
                </c:pt>
                <c:pt idx="887">
                  <c:v>40029</c:v>
                </c:pt>
                <c:pt idx="888">
                  <c:v>40030</c:v>
                </c:pt>
                <c:pt idx="889">
                  <c:v>40031</c:v>
                </c:pt>
                <c:pt idx="890">
                  <c:v>40032</c:v>
                </c:pt>
                <c:pt idx="891">
                  <c:v>40035</c:v>
                </c:pt>
                <c:pt idx="892">
                  <c:v>40036</c:v>
                </c:pt>
                <c:pt idx="893">
                  <c:v>40037</c:v>
                </c:pt>
                <c:pt idx="894">
                  <c:v>40038</c:v>
                </c:pt>
                <c:pt idx="895">
                  <c:v>40039</c:v>
                </c:pt>
                <c:pt idx="896">
                  <c:v>40042</c:v>
                </c:pt>
                <c:pt idx="897">
                  <c:v>40043</c:v>
                </c:pt>
                <c:pt idx="898">
                  <c:v>40044</c:v>
                </c:pt>
                <c:pt idx="899">
                  <c:v>40045</c:v>
                </c:pt>
                <c:pt idx="900">
                  <c:v>40046</c:v>
                </c:pt>
                <c:pt idx="901">
                  <c:v>40049</c:v>
                </c:pt>
                <c:pt idx="902">
                  <c:v>40050</c:v>
                </c:pt>
                <c:pt idx="903">
                  <c:v>40051</c:v>
                </c:pt>
                <c:pt idx="904">
                  <c:v>40052</c:v>
                </c:pt>
                <c:pt idx="905">
                  <c:v>40053</c:v>
                </c:pt>
                <c:pt idx="906">
                  <c:v>40056</c:v>
                </c:pt>
                <c:pt idx="907">
                  <c:v>40057</c:v>
                </c:pt>
                <c:pt idx="908">
                  <c:v>40059</c:v>
                </c:pt>
                <c:pt idx="909">
                  <c:v>40060</c:v>
                </c:pt>
                <c:pt idx="910">
                  <c:v>40063</c:v>
                </c:pt>
                <c:pt idx="911">
                  <c:v>40064</c:v>
                </c:pt>
                <c:pt idx="912">
                  <c:v>40065</c:v>
                </c:pt>
                <c:pt idx="913">
                  <c:v>40066</c:v>
                </c:pt>
                <c:pt idx="914">
                  <c:v>40067</c:v>
                </c:pt>
                <c:pt idx="915">
                  <c:v>40070</c:v>
                </c:pt>
                <c:pt idx="916">
                  <c:v>40071</c:v>
                </c:pt>
                <c:pt idx="917">
                  <c:v>40072</c:v>
                </c:pt>
                <c:pt idx="918">
                  <c:v>40073</c:v>
                </c:pt>
                <c:pt idx="919">
                  <c:v>40074</c:v>
                </c:pt>
                <c:pt idx="920">
                  <c:v>40077</c:v>
                </c:pt>
                <c:pt idx="921">
                  <c:v>40078</c:v>
                </c:pt>
                <c:pt idx="922">
                  <c:v>40079</c:v>
                </c:pt>
                <c:pt idx="923">
                  <c:v>40080</c:v>
                </c:pt>
                <c:pt idx="924">
                  <c:v>40081</c:v>
                </c:pt>
                <c:pt idx="925">
                  <c:v>40084</c:v>
                </c:pt>
                <c:pt idx="926">
                  <c:v>40085</c:v>
                </c:pt>
                <c:pt idx="927">
                  <c:v>40086</c:v>
                </c:pt>
                <c:pt idx="928">
                  <c:v>40087</c:v>
                </c:pt>
                <c:pt idx="929">
                  <c:v>40088</c:v>
                </c:pt>
                <c:pt idx="930">
                  <c:v>40091</c:v>
                </c:pt>
                <c:pt idx="931">
                  <c:v>40092</c:v>
                </c:pt>
                <c:pt idx="932">
                  <c:v>40093</c:v>
                </c:pt>
                <c:pt idx="933">
                  <c:v>40094</c:v>
                </c:pt>
                <c:pt idx="934">
                  <c:v>40095</c:v>
                </c:pt>
                <c:pt idx="935">
                  <c:v>40098</c:v>
                </c:pt>
                <c:pt idx="936">
                  <c:v>40099</c:v>
                </c:pt>
                <c:pt idx="937">
                  <c:v>40100</c:v>
                </c:pt>
                <c:pt idx="938">
                  <c:v>40101</c:v>
                </c:pt>
                <c:pt idx="939">
                  <c:v>40102</c:v>
                </c:pt>
                <c:pt idx="940">
                  <c:v>40105</c:v>
                </c:pt>
                <c:pt idx="941">
                  <c:v>40106</c:v>
                </c:pt>
                <c:pt idx="942">
                  <c:v>40107</c:v>
                </c:pt>
                <c:pt idx="943">
                  <c:v>40108</c:v>
                </c:pt>
                <c:pt idx="944">
                  <c:v>40109</c:v>
                </c:pt>
                <c:pt idx="945">
                  <c:v>40112</c:v>
                </c:pt>
                <c:pt idx="946">
                  <c:v>40113</c:v>
                </c:pt>
                <c:pt idx="947">
                  <c:v>40114</c:v>
                </c:pt>
                <c:pt idx="948">
                  <c:v>40115</c:v>
                </c:pt>
                <c:pt idx="949">
                  <c:v>40116</c:v>
                </c:pt>
                <c:pt idx="950">
                  <c:v>40119</c:v>
                </c:pt>
                <c:pt idx="951">
                  <c:v>40120</c:v>
                </c:pt>
                <c:pt idx="952">
                  <c:v>40121</c:v>
                </c:pt>
                <c:pt idx="953">
                  <c:v>40122</c:v>
                </c:pt>
                <c:pt idx="954">
                  <c:v>40123</c:v>
                </c:pt>
                <c:pt idx="955">
                  <c:v>40126</c:v>
                </c:pt>
                <c:pt idx="956">
                  <c:v>40127</c:v>
                </c:pt>
                <c:pt idx="957">
                  <c:v>40128</c:v>
                </c:pt>
                <c:pt idx="958">
                  <c:v>40129</c:v>
                </c:pt>
                <c:pt idx="959">
                  <c:v>40130</c:v>
                </c:pt>
                <c:pt idx="960">
                  <c:v>40133</c:v>
                </c:pt>
                <c:pt idx="961">
                  <c:v>40134</c:v>
                </c:pt>
                <c:pt idx="962">
                  <c:v>40135</c:v>
                </c:pt>
                <c:pt idx="963">
                  <c:v>40136</c:v>
                </c:pt>
                <c:pt idx="964">
                  <c:v>40137</c:v>
                </c:pt>
                <c:pt idx="965">
                  <c:v>40140</c:v>
                </c:pt>
                <c:pt idx="966">
                  <c:v>40141</c:v>
                </c:pt>
                <c:pt idx="967">
                  <c:v>40142</c:v>
                </c:pt>
                <c:pt idx="968">
                  <c:v>40143</c:v>
                </c:pt>
                <c:pt idx="969">
                  <c:v>40144</c:v>
                </c:pt>
                <c:pt idx="970">
                  <c:v>40147</c:v>
                </c:pt>
                <c:pt idx="971">
                  <c:v>40148</c:v>
                </c:pt>
                <c:pt idx="972">
                  <c:v>40149</c:v>
                </c:pt>
                <c:pt idx="973">
                  <c:v>40150</c:v>
                </c:pt>
                <c:pt idx="974">
                  <c:v>40151</c:v>
                </c:pt>
                <c:pt idx="975">
                  <c:v>40154</c:v>
                </c:pt>
                <c:pt idx="976">
                  <c:v>40155</c:v>
                </c:pt>
                <c:pt idx="977">
                  <c:v>40156</c:v>
                </c:pt>
                <c:pt idx="978">
                  <c:v>40157</c:v>
                </c:pt>
                <c:pt idx="979">
                  <c:v>40158</c:v>
                </c:pt>
                <c:pt idx="980">
                  <c:v>40161</c:v>
                </c:pt>
                <c:pt idx="981">
                  <c:v>40162</c:v>
                </c:pt>
                <c:pt idx="982">
                  <c:v>40163</c:v>
                </c:pt>
                <c:pt idx="983">
                  <c:v>40164</c:v>
                </c:pt>
                <c:pt idx="984">
                  <c:v>40165</c:v>
                </c:pt>
                <c:pt idx="985">
                  <c:v>40168</c:v>
                </c:pt>
                <c:pt idx="986">
                  <c:v>40169</c:v>
                </c:pt>
                <c:pt idx="987">
                  <c:v>40170</c:v>
                </c:pt>
                <c:pt idx="988">
                  <c:v>40171</c:v>
                </c:pt>
                <c:pt idx="989">
                  <c:v>40172</c:v>
                </c:pt>
                <c:pt idx="990">
                  <c:v>40175</c:v>
                </c:pt>
                <c:pt idx="991">
                  <c:v>40176</c:v>
                </c:pt>
                <c:pt idx="992">
                  <c:v>40177</c:v>
                </c:pt>
                <c:pt idx="993">
                  <c:v>40178</c:v>
                </c:pt>
                <c:pt idx="994">
                  <c:v>40182</c:v>
                </c:pt>
                <c:pt idx="995">
                  <c:v>40183</c:v>
                </c:pt>
                <c:pt idx="996">
                  <c:v>40184</c:v>
                </c:pt>
                <c:pt idx="997">
                  <c:v>40185</c:v>
                </c:pt>
                <c:pt idx="998">
                  <c:v>40186</c:v>
                </c:pt>
                <c:pt idx="999">
                  <c:v>40189</c:v>
                </c:pt>
                <c:pt idx="1000">
                  <c:v>40190</c:v>
                </c:pt>
                <c:pt idx="1001">
                  <c:v>40191</c:v>
                </c:pt>
                <c:pt idx="1002">
                  <c:v>40192</c:v>
                </c:pt>
                <c:pt idx="1003">
                  <c:v>40193</c:v>
                </c:pt>
                <c:pt idx="1004">
                  <c:v>40196</c:v>
                </c:pt>
                <c:pt idx="1005">
                  <c:v>40197</c:v>
                </c:pt>
                <c:pt idx="1006">
                  <c:v>40198</c:v>
                </c:pt>
                <c:pt idx="1007">
                  <c:v>40199</c:v>
                </c:pt>
                <c:pt idx="1008">
                  <c:v>40200</c:v>
                </c:pt>
                <c:pt idx="1009">
                  <c:v>40203</c:v>
                </c:pt>
                <c:pt idx="1010">
                  <c:v>40204</c:v>
                </c:pt>
                <c:pt idx="1011">
                  <c:v>40205</c:v>
                </c:pt>
                <c:pt idx="1012">
                  <c:v>40206</c:v>
                </c:pt>
                <c:pt idx="1013">
                  <c:v>40207</c:v>
                </c:pt>
                <c:pt idx="1014">
                  <c:v>40210</c:v>
                </c:pt>
                <c:pt idx="1015">
                  <c:v>40211</c:v>
                </c:pt>
                <c:pt idx="1016">
                  <c:v>40212</c:v>
                </c:pt>
                <c:pt idx="1017">
                  <c:v>40213</c:v>
                </c:pt>
                <c:pt idx="1018">
                  <c:v>40214</c:v>
                </c:pt>
                <c:pt idx="1019">
                  <c:v>40217</c:v>
                </c:pt>
                <c:pt idx="1020">
                  <c:v>40218</c:v>
                </c:pt>
                <c:pt idx="1021">
                  <c:v>40219</c:v>
                </c:pt>
                <c:pt idx="1022">
                  <c:v>40220</c:v>
                </c:pt>
                <c:pt idx="1023">
                  <c:v>40221</c:v>
                </c:pt>
                <c:pt idx="1024">
                  <c:v>40231</c:v>
                </c:pt>
                <c:pt idx="1025">
                  <c:v>40232</c:v>
                </c:pt>
                <c:pt idx="1026">
                  <c:v>40233</c:v>
                </c:pt>
                <c:pt idx="1027">
                  <c:v>40234</c:v>
                </c:pt>
                <c:pt idx="1028">
                  <c:v>40235</c:v>
                </c:pt>
                <c:pt idx="1029">
                  <c:v>40238</c:v>
                </c:pt>
                <c:pt idx="1030">
                  <c:v>40239</c:v>
                </c:pt>
                <c:pt idx="1031">
                  <c:v>40240</c:v>
                </c:pt>
                <c:pt idx="1032">
                  <c:v>40241</c:v>
                </c:pt>
                <c:pt idx="1033">
                  <c:v>40242</c:v>
                </c:pt>
                <c:pt idx="1034">
                  <c:v>40245</c:v>
                </c:pt>
                <c:pt idx="1035">
                  <c:v>40246</c:v>
                </c:pt>
                <c:pt idx="1036">
                  <c:v>40247</c:v>
                </c:pt>
                <c:pt idx="1037">
                  <c:v>40248</c:v>
                </c:pt>
                <c:pt idx="1038">
                  <c:v>40249</c:v>
                </c:pt>
                <c:pt idx="1039">
                  <c:v>40252</c:v>
                </c:pt>
                <c:pt idx="1040">
                  <c:v>40253</c:v>
                </c:pt>
                <c:pt idx="1041">
                  <c:v>40254</c:v>
                </c:pt>
                <c:pt idx="1042">
                  <c:v>40255</c:v>
                </c:pt>
                <c:pt idx="1043">
                  <c:v>40256</c:v>
                </c:pt>
                <c:pt idx="1044">
                  <c:v>40259</c:v>
                </c:pt>
                <c:pt idx="1045">
                  <c:v>40260</c:v>
                </c:pt>
                <c:pt idx="1046">
                  <c:v>40261</c:v>
                </c:pt>
                <c:pt idx="1047">
                  <c:v>40262</c:v>
                </c:pt>
                <c:pt idx="1048">
                  <c:v>40263</c:v>
                </c:pt>
                <c:pt idx="1049">
                  <c:v>40266</c:v>
                </c:pt>
                <c:pt idx="1050">
                  <c:v>40267</c:v>
                </c:pt>
                <c:pt idx="1051">
                  <c:v>40268</c:v>
                </c:pt>
                <c:pt idx="1052">
                  <c:v>40269</c:v>
                </c:pt>
                <c:pt idx="1053">
                  <c:v>40270</c:v>
                </c:pt>
                <c:pt idx="1054">
                  <c:v>40273</c:v>
                </c:pt>
                <c:pt idx="1055">
                  <c:v>40274</c:v>
                </c:pt>
                <c:pt idx="1056">
                  <c:v>40275</c:v>
                </c:pt>
                <c:pt idx="1057">
                  <c:v>40276</c:v>
                </c:pt>
                <c:pt idx="1058">
                  <c:v>40277</c:v>
                </c:pt>
                <c:pt idx="1059">
                  <c:v>40280</c:v>
                </c:pt>
                <c:pt idx="1060">
                  <c:v>40281</c:v>
                </c:pt>
                <c:pt idx="1061">
                  <c:v>40282</c:v>
                </c:pt>
                <c:pt idx="1062">
                  <c:v>40283</c:v>
                </c:pt>
                <c:pt idx="1063">
                  <c:v>40284</c:v>
                </c:pt>
                <c:pt idx="1064">
                  <c:v>40287</c:v>
                </c:pt>
                <c:pt idx="1065">
                  <c:v>40288</c:v>
                </c:pt>
                <c:pt idx="1066">
                  <c:v>40289</c:v>
                </c:pt>
                <c:pt idx="1067">
                  <c:v>40290</c:v>
                </c:pt>
                <c:pt idx="1068">
                  <c:v>40294</c:v>
                </c:pt>
                <c:pt idx="1069">
                  <c:v>40295</c:v>
                </c:pt>
                <c:pt idx="1070">
                  <c:v>40296</c:v>
                </c:pt>
                <c:pt idx="1071">
                  <c:v>40297</c:v>
                </c:pt>
                <c:pt idx="1072">
                  <c:v>40302</c:v>
                </c:pt>
                <c:pt idx="1073">
                  <c:v>40303</c:v>
                </c:pt>
                <c:pt idx="1074">
                  <c:v>40304</c:v>
                </c:pt>
                <c:pt idx="1075">
                  <c:v>40305</c:v>
                </c:pt>
                <c:pt idx="1076">
                  <c:v>40308</c:v>
                </c:pt>
                <c:pt idx="1077">
                  <c:v>40309</c:v>
                </c:pt>
                <c:pt idx="1078">
                  <c:v>40310</c:v>
                </c:pt>
                <c:pt idx="1079">
                  <c:v>40311</c:v>
                </c:pt>
                <c:pt idx="1080">
                  <c:v>40312</c:v>
                </c:pt>
                <c:pt idx="1081">
                  <c:v>40315</c:v>
                </c:pt>
                <c:pt idx="1082">
                  <c:v>40316</c:v>
                </c:pt>
                <c:pt idx="1083">
                  <c:v>40317</c:v>
                </c:pt>
                <c:pt idx="1084">
                  <c:v>40318</c:v>
                </c:pt>
                <c:pt idx="1085">
                  <c:v>40319</c:v>
                </c:pt>
                <c:pt idx="1086">
                  <c:v>40322</c:v>
                </c:pt>
                <c:pt idx="1087">
                  <c:v>40323</c:v>
                </c:pt>
                <c:pt idx="1088">
                  <c:v>40324</c:v>
                </c:pt>
                <c:pt idx="1089">
                  <c:v>40325</c:v>
                </c:pt>
                <c:pt idx="1090">
                  <c:v>40326</c:v>
                </c:pt>
                <c:pt idx="1091">
                  <c:v>40329</c:v>
                </c:pt>
                <c:pt idx="1092">
                  <c:v>40330</c:v>
                </c:pt>
                <c:pt idx="1093">
                  <c:v>40331</c:v>
                </c:pt>
                <c:pt idx="1094">
                  <c:v>40332</c:v>
                </c:pt>
                <c:pt idx="1095">
                  <c:v>40333</c:v>
                </c:pt>
                <c:pt idx="1096">
                  <c:v>40336</c:v>
                </c:pt>
                <c:pt idx="1097">
                  <c:v>40337</c:v>
                </c:pt>
                <c:pt idx="1098">
                  <c:v>40338</c:v>
                </c:pt>
                <c:pt idx="1099">
                  <c:v>40339</c:v>
                </c:pt>
                <c:pt idx="1100">
                  <c:v>40340</c:v>
                </c:pt>
                <c:pt idx="1101">
                  <c:v>40343</c:v>
                </c:pt>
                <c:pt idx="1102">
                  <c:v>40344</c:v>
                </c:pt>
                <c:pt idx="1103">
                  <c:v>40345</c:v>
                </c:pt>
                <c:pt idx="1104">
                  <c:v>40346</c:v>
                </c:pt>
                <c:pt idx="1105">
                  <c:v>40347</c:v>
                </c:pt>
                <c:pt idx="1106">
                  <c:v>40350</c:v>
                </c:pt>
                <c:pt idx="1107">
                  <c:v>40351</c:v>
                </c:pt>
                <c:pt idx="1108">
                  <c:v>40352</c:v>
                </c:pt>
                <c:pt idx="1109">
                  <c:v>40353</c:v>
                </c:pt>
                <c:pt idx="1110">
                  <c:v>40354</c:v>
                </c:pt>
                <c:pt idx="1111">
                  <c:v>40357</c:v>
                </c:pt>
                <c:pt idx="1112">
                  <c:v>40358</c:v>
                </c:pt>
                <c:pt idx="1113">
                  <c:v>40359</c:v>
                </c:pt>
                <c:pt idx="1114">
                  <c:v>40360</c:v>
                </c:pt>
                <c:pt idx="1115">
                  <c:v>40361</c:v>
                </c:pt>
                <c:pt idx="1116">
                  <c:v>40364</c:v>
                </c:pt>
                <c:pt idx="1117">
                  <c:v>40365</c:v>
                </c:pt>
                <c:pt idx="1118">
                  <c:v>40366</c:v>
                </c:pt>
                <c:pt idx="1119">
                  <c:v>40367</c:v>
                </c:pt>
                <c:pt idx="1120">
                  <c:v>40368</c:v>
                </c:pt>
                <c:pt idx="1121">
                  <c:v>40371</c:v>
                </c:pt>
                <c:pt idx="1122">
                  <c:v>40372</c:v>
                </c:pt>
                <c:pt idx="1123">
                  <c:v>40373</c:v>
                </c:pt>
                <c:pt idx="1124">
                  <c:v>40374</c:v>
                </c:pt>
                <c:pt idx="1125">
                  <c:v>40375</c:v>
                </c:pt>
                <c:pt idx="1126">
                  <c:v>40378</c:v>
                </c:pt>
                <c:pt idx="1127">
                  <c:v>40379</c:v>
                </c:pt>
                <c:pt idx="1128">
                  <c:v>40380</c:v>
                </c:pt>
                <c:pt idx="1129">
                  <c:v>40381</c:v>
                </c:pt>
                <c:pt idx="1130">
                  <c:v>40382</c:v>
                </c:pt>
                <c:pt idx="1131">
                  <c:v>40385</c:v>
                </c:pt>
                <c:pt idx="1132">
                  <c:v>40386</c:v>
                </c:pt>
                <c:pt idx="1133">
                  <c:v>40387</c:v>
                </c:pt>
                <c:pt idx="1134">
                  <c:v>40388</c:v>
                </c:pt>
                <c:pt idx="1135">
                  <c:v>40389</c:v>
                </c:pt>
                <c:pt idx="1136">
                  <c:v>40392</c:v>
                </c:pt>
                <c:pt idx="1137">
                  <c:v>40393</c:v>
                </c:pt>
                <c:pt idx="1138">
                  <c:v>40394</c:v>
                </c:pt>
                <c:pt idx="1139">
                  <c:v>40395</c:v>
                </c:pt>
                <c:pt idx="1140">
                  <c:v>40396</c:v>
                </c:pt>
                <c:pt idx="1141">
                  <c:v>40399</c:v>
                </c:pt>
                <c:pt idx="1142">
                  <c:v>40400</c:v>
                </c:pt>
                <c:pt idx="1143">
                  <c:v>40401</c:v>
                </c:pt>
                <c:pt idx="1144">
                  <c:v>40402</c:v>
                </c:pt>
                <c:pt idx="1145">
                  <c:v>40403</c:v>
                </c:pt>
                <c:pt idx="1146">
                  <c:v>40406</c:v>
                </c:pt>
                <c:pt idx="1147">
                  <c:v>40407</c:v>
                </c:pt>
                <c:pt idx="1148">
                  <c:v>40408</c:v>
                </c:pt>
                <c:pt idx="1149">
                  <c:v>40409</c:v>
                </c:pt>
                <c:pt idx="1150">
                  <c:v>40410</c:v>
                </c:pt>
                <c:pt idx="1151">
                  <c:v>40413</c:v>
                </c:pt>
                <c:pt idx="1152">
                  <c:v>40414</c:v>
                </c:pt>
                <c:pt idx="1153">
                  <c:v>40415</c:v>
                </c:pt>
                <c:pt idx="1154">
                  <c:v>40416</c:v>
                </c:pt>
                <c:pt idx="1155">
                  <c:v>40417</c:v>
                </c:pt>
                <c:pt idx="1156">
                  <c:v>40420</c:v>
                </c:pt>
                <c:pt idx="1157">
                  <c:v>40421</c:v>
                </c:pt>
                <c:pt idx="1158">
                  <c:v>40422</c:v>
                </c:pt>
                <c:pt idx="1159">
                  <c:v>40427</c:v>
                </c:pt>
                <c:pt idx="1160">
                  <c:v>40428</c:v>
                </c:pt>
                <c:pt idx="1161">
                  <c:v>40429</c:v>
                </c:pt>
                <c:pt idx="1162">
                  <c:v>40430</c:v>
                </c:pt>
                <c:pt idx="1163">
                  <c:v>40431</c:v>
                </c:pt>
                <c:pt idx="1164">
                  <c:v>40434</c:v>
                </c:pt>
                <c:pt idx="1165">
                  <c:v>40435</c:v>
                </c:pt>
                <c:pt idx="1166">
                  <c:v>40436</c:v>
                </c:pt>
                <c:pt idx="1167">
                  <c:v>40437</c:v>
                </c:pt>
                <c:pt idx="1168">
                  <c:v>40438</c:v>
                </c:pt>
                <c:pt idx="1169">
                  <c:v>40441</c:v>
                </c:pt>
                <c:pt idx="1170">
                  <c:v>40442</c:v>
                </c:pt>
                <c:pt idx="1171">
                  <c:v>40443</c:v>
                </c:pt>
                <c:pt idx="1172">
                  <c:v>40444</c:v>
                </c:pt>
                <c:pt idx="1173">
                  <c:v>40445</c:v>
                </c:pt>
                <c:pt idx="1174">
                  <c:v>40448</c:v>
                </c:pt>
                <c:pt idx="1175">
                  <c:v>40449</c:v>
                </c:pt>
                <c:pt idx="1176">
                  <c:v>40450</c:v>
                </c:pt>
                <c:pt idx="1177">
                  <c:v>40451</c:v>
                </c:pt>
                <c:pt idx="1178">
                  <c:v>40452</c:v>
                </c:pt>
                <c:pt idx="1179">
                  <c:v>40455</c:v>
                </c:pt>
                <c:pt idx="1180">
                  <c:v>40456</c:v>
                </c:pt>
                <c:pt idx="1181">
                  <c:v>40457</c:v>
                </c:pt>
                <c:pt idx="1182">
                  <c:v>40458</c:v>
                </c:pt>
                <c:pt idx="1183">
                  <c:v>40459</c:v>
                </c:pt>
                <c:pt idx="1184">
                  <c:v>40462</c:v>
                </c:pt>
                <c:pt idx="1185">
                  <c:v>40463</c:v>
                </c:pt>
                <c:pt idx="1186">
                  <c:v>40464</c:v>
                </c:pt>
                <c:pt idx="1187">
                  <c:v>40465</c:v>
                </c:pt>
                <c:pt idx="1188">
                  <c:v>40466</c:v>
                </c:pt>
                <c:pt idx="1189">
                  <c:v>40469</c:v>
                </c:pt>
                <c:pt idx="1190">
                  <c:v>40470</c:v>
                </c:pt>
                <c:pt idx="1191">
                  <c:v>40471</c:v>
                </c:pt>
                <c:pt idx="1192">
                  <c:v>40472</c:v>
                </c:pt>
                <c:pt idx="1193">
                  <c:v>40473</c:v>
                </c:pt>
                <c:pt idx="1194">
                  <c:v>40476</c:v>
                </c:pt>
                <c:pt idx="1195">
                  <c:v>40477</c:v>
                </c:pt>
                <c:pt idx="1196">
                  <c:v>40478</c:v>
                </c:pt>
                <c:pt idx="1197">
                  <c:v>40479</c:v>
                </c:pt>
                <c:pt idx="1198">
                  <c:v>40480</c:v>
                </c:pt>
                <c:pt idx="1199">
                  <c:v>40483</c:v>
                </c:pt>
                <c:pt idx="1200">
                  <c:v>40484</c:v>
                </c:pt>
                <c:pt idx="1201">
                  <c:v>40485</c:v>
                </c:pt>
                <c:pt idx="1202">
                  <c:v>40486</c:v>
                </c:pt>
                <c:pt idx="1203">
                  <c:v>40487</c:v>
                </c:pt>
                <c:pt idx="1204">
                  <c:v>40490</c:v>
                </c:pt>
                <c:pt idx="1205">
                  <c:v>40491</c:v>
                </c:pt>
                <c:pt idx="1206">
                  <c:v>40492</c:v>
                </c:pt>
                <c:pt idx="1207">
                  <c:v>40493</c:v>
                </c:pt>
                <c:pt idx="1208">
                  <c:v>40494</c:v>
                </c:pt>
                <c:pt idx="1209">
                  <c:v>40497</c:v>
                </c:pt>
                <c:pt idx="1210">
                  <c:v>40498</c:v>
                </c:pt>
                <c:pt idx="1211">
                  <c:v>40499</c:v>
                </c:pt>
                <c:pt idx="1212">
                  <c:v>40500</c:v>
                </c:pt>
                <c:pt idx="1213">
                  <c:v>40501</c:v>
                </c:pt>
                <c:pt idx="1214">
                  <c:v>40504</c:v>
                </c:pt>
                <c:pt idx="1215">
                  <c:v>40505</c:v>
                </c:pt>
                <c:pt idx="1216">
                  <c:v>40506</c:v>
                </c:pt>
                <c:pt idx="1217">
                  <c:v>40507</c:v>
                </c:pt>
                <c:pt idx="1218">
                  <c:v>40508</c:v>
                </c:pt>
                <c:pt idx="1219">
                  <c:v>40511</c:v>
                </c:pt>
                <c:pt idx="1220">
                  <c:v>40512</c:v>
                </c:pt>
                <c:pt idx="1221">
                  <c:v>40513</c:v>
                </c:pt>
                <c:pt idx="1222">
                  <c:v>40514</c:v>
                </c:pt>
                <c:pt idx="1223">
                  <c:v>40515</c:v>
                </c:pt>
                <c:pt idx="1224">
                  <c:v>40518</c:v>
                </c:pt>
                <c:pt idx="1225">
                  <c:v>40519</c:v>
                </c:pt>
                <c:pt idx="1226">
                  <c:v>40520</c:v>
                </c:pt>
                <c:pt idx="1227">
                  <c:v>40521</c:v>
                </c:pt>
                <c:pt idx="1228">
                  <c:v>40522</c:v>
                </c:pt>
                <c:pt idx="1229">
                  <c:v>40525</c:v>
                </c:pt>
                <c:pt idx="1230">
                  <c:v>40526</c:v>
                </c:pt>
                <c:pt idx="1231">
                  <c:v>40527</c:v>
                </c:pt>
                <c:pt idx="1232">
                  <c:v>40528</c:v>
                </c:pt>
                <c:pt idx="1233">
                  <c:v>40529</c:v>
                </c:pt>
                <c:pt idx="1234">
                  <c:v>40532</c:v>
                </c:pt>
                <c:pt idx="1235">
                  <c:v>40533</c:v>
                </c:pt>
                <c:pt idx="1236">
                  <c:v>40534</c:v>
                </c:pt>
                <c:pt idx="1237">
                  <c:v>40535</c:v>
                </c:pt>
                <c:pt idx="1238">
                  <c:v>40536</c:v>
                </c:pt>
                <c:pt idx="1239">
                  <c:v>40539</c:v>
                </c:pt>
                <c:pt idx="1240">
                  <c:v>40540</c:v>
                </c:pt>
                <c:pt idx="1241">
                  <c:v>40541</c:v>
                </c:pt>
                <c:pt idx="1242">
                  <c:v>40542</c:v>
                </c:pt>
                <c:pt idx="1243">
                  <c:v>40543</c:v>
                </c:pt>
                <c:pt idx="1244">
                  <c:v>40547</c:v>
                </c:pt>
                <c:pt idx="1245">
                  <c:v>40548</c:v>
                </c:pt>
                <c:pt idx="1246">
                  <c:v>40549</c:v>
                </c:pt>
                <c:pt idx="1247">
                  <c:v>40550</c:v>
                </c:pt>
                <c:pt idx="1248">
                  <c:v>40553</c:v>
                </c:pt>
                <c:pt idx="1249">
                  <c:v>40554</c:v>
                </c:pt>
                <c:pt idx="1250">
                  <c:v>40555</c:v>
                </c:pt>
                <c:pt idx="1251">
                  <c:v>40556</c:v>
                </c:pt>
                <c:pt idx="1252">
                  <c:v>40557</c:v>
                </c:pt>
                <c:pt idx="1253">
                  <c:v>40560</c:v>
                </c:pt>
                <c:pt idx="1254">
                  <c:v>40561</c:v>
                </c:pt>
                <c:pt idx="1255">
                  <c:v>40562</c:v>
                </c:pt>
                <c:pt idx="1256">
                  <c:v>40563</c:v>
                </c:pt>
                <c:pt idx="1257">
                  <c:v>40564</c:v>
                </c:pt>
                <c:pt idx="1258">
                  <c:v>40567</c:v>
                </c:pt>
                <c:pt idx="1259">
                  <c:v>40568</c:v>
                </c:pt>
                <c:pt idx="1260">
                  <c:v>40569</c:v>
                </c:pt>
                <c:pt idx="1261">
                  <c:v>40570</c:v>
                </c:pt>
                <c:pt idx="1262">
                  <c:v>40571</c:v>
                </c:pt>
                <c:pt idx="1263">
                  <c:v>40582</c:v>
                </c:pt>
                <c:pt idx="1264">
                  <c:v>40583</c:v>
                </c:pt>
                <c:pt idx="1265">
                  <c:v>40584</c:v>
                </c:pt>
                <c:pt idx="1266">
                  <c:v>40585</c:v>
                </c:pt>
                <c:pt idx="1267">
                  <c:v>40588</c:v>
                </c:pt>
                <c:pt idx="1268">
                  <c:v>40589</c:v>
                </c:pt>
                <c:pt idx="1269">
                  <c:v>40590</c:v>
                </c:pt>
                <c:pt idx="1270">
                  <c:v>40591</c:v>
                </c:pt>
                <c:pt idx="1271">
                  <c:v>40592</c:v>
                </c:pt>
                <c:pt idx="1272">
                  <c:v>40595</c:v>
                </c:pt>
                <c:pt idx="1273">
                  <c:v>40596</c:v>
                </c:pt>
                <c:pt idx="1274">
                  <c:v>40597</c:v>
                </c:pt>
                <c:pt idx="1275">
                  <c:v>40598</c:v>
                </c:pt>
                <c:pt idx="1276">
                  <c:v>40599</c:v>
                </c:pt>
                <c:pt idx="1277">
                  <c:v>40602</c:v>
                </c:pt>
                <c:pt idx="1278">
                  <c:v>40603</c:v>
                </c:pt>
                <c:pt idx="1279">
                  <c:v>40604</c:v>
                </c:pt>
                <c:pt idx="1280">
                  <c:v>40605</c:v>
                </c:pt>
                <c:pt idx="1281">
                  <c:v>40606</c:v>
                </c:pt>
                <c:pt idx="1282">
                  <c:v>40609</c:v>
                </c:pt>
                <c:pt idx="1283">
                  <c:v>40610</c:v>
                </c:pt>
                <c:pt idx="1284">
                  <c:v>40611</c:v>
                </c:pt>
                <c:pt idx="1285">
                  <c:v>40612</c:v>
                </c:pt>
                <c:pt idx="1286">
                  <c:v>40613</c:v>
                </c:pt>
                <c:pt idx="1287">
                  <c:v>40616</c:v>
                </c:pt>
                <c:pt idx="1288">
                  <c:v>40617</c:v>
                </c:pt>
                <c:pt idx="1289">
                  <c:v>40618</c:v>
                </c:pt>
                <c:pt idx="1290">
                  <c:v>40619</c:v>
                </c:pt>
                <c:pt idx="1291">
                  <c:v>40620</c:v>
                </c:pt>
                <c:pt idx="1292">
                  <c:v>40623</c:v>
                </c:pt>
                <c:pt idx="1293">
                  <c:v>40624</c:v>
                </c:pt>
                <c:pt idx="1294">
                  <c:v>40625</c:v>
                </c:pt>
                <c:pt idx="1295">
                  <c:v>40626</c:v>
                </c:pt>
                <c:pt idx="1296">
                  <c:v>40627</c:v>
                </c:pt>
                <c:pt idx="1297">
                  <c:v>40630</c:v>
                </c:pt>
                <c:pt idx="1298">
                  <c:v>40631</c:v>
                </c:pt>
                <c:pt idx="1299">
                  <c:v>40632</c:v>
                </c:pt>
                <c:pt idx="1300">
                  <c:v>40633</c:v>
                </c:pt>
                <c:pt idx="1301">
                  <c:v>40634</c:v>
                </c:pt>
                <c:pt idx="1302">
                  <c:v>40637</c:v>
                </c:pt>
                <c:pt idx="1303">
                  <c:v>40638</c:v>
                </c:pt>
                <c:pt idx="1304">
                  <c:v>40639</c:v>
                </c:pt>
                <c:pt idx="1305">
                  <c:v>40640</c:v>
                </c:pt>
                <c:pt idx="1306">
                  <c:v>40641</c:v>
                </c:pt>
                <c:pt idx="1307">
                  <c:v>40646</c:v>
                </c:pt>
                <c:pt idx="1308">
                  <c:v>40647</c:v>
                </c:pt>
                <c:pt idx="1309">
                  <c:v>40648</c:v>
                </c:pt>
                <c:pt idx="1310">
                  <c:v>40651</c:v>
                </c:pt>
                <c:pt idx="1311">
                  <c:v>40652</c:v>
                </c:pt>
                <c:pt idx="1312">
                  <c:v>40653</c:v>
                </c:pt>
                <c:pt idx="1313">
                  <c:v>40654</c:v>
                </c:pt>
                <c:pt idx="1314">
                  <c:v>40655</c:v>
                </c:pt>
                <c:pt idx="1315">
                  <c:v>40658</c:v>
                </c:pt>
                <c:pt idx="1316">
                  <c:v>40659</c:v>
                </c:pt>
                <c:pt idx="1317">
                  <c:v>40660</c:v>
                </c:pt>
                <c:pt idx="1318">
                  <c:v>40661</c:v>
                </c:pt>
                <c:pt idx="1319">
                  <c:v>40662</c:v>
                </c:pt>
                <c:pt idx="1320">
                  <c:v>40667</c:v>
                </c:pt>
                <c:pt idx="1321">
                  <c:v>40668</c:v>
                </c:pt>
                <c:pt idx="1322">
                  <c:v>40669</c:v>
                </c:pt>
                <c:pt idx="1323">
                  <c:v>40672</c:v>
                </c:pt>
                <c:pt idx="1324">
                  <c:v>40673</c:v>
                </c:pt>
                <c:pt idx="1325">
                  <c:v>40674</c:v>
                </c:pt>
                <c:pt idx="1326">
                  <c:v>40675</c:v>
                </c:pt>
                <c:pt idx="1327">
                  <c:v>40676</c:v>
                </c:pt>
                <c:pt idx="1328">
                  <c:v>40679</c:v>
                </c:pt>
                <c:pt idx="1329">
                  <c:v>40680</c:v>
                </c:pt>
                <c:pt idx="1330">
                  <c:v>40681</c:v>
                </c:pt>
                <c:pt idx="1331">
                  <c:v>40682</c:v>
                </c:pt>
                <c:pt idx="1332">
                  <c:v>40683</c:v>
                </c:pt>
                <c:pt idx="1333">
                  <c:v>40686</c:v>
                </c:pt>
                <c:pt idx="1334">
                  <c:v>40687</c:v>
                </c:pt>
                <c:pt idx="1335">
                  <c:v>40688</c:v>
                </c:pt>
                <c:pt idx="1336">
                  <c:v>40689</c:v>
                </c:pt>
                <c:pt idx="1337">
                  <c:v>40690</c:v>
                </c:pt>
                <c:pt idx="1338">
                  <c:v>40693</c:v>
                </c:pt>
                <c:pt idx="1339">
                  <c:v>40694</c:v>
                </c:pt>
                <c:pt idx="1340">
                  <c:v>40695</c:v>
                </c:pt>
                <c:pt idx="1341">
                  <c:v>40696</c:v>
                </c:pt>
                <c:pt idx="1342">
                  <c:v>40697</c:v>
                </c:pt>
                <c:pt idx="1343">
                  <c:v>40700</c:v>
                </c:pt>
                <c:pt idx="1344">
                  <c:v>40701</c:v>
                </c:pt>
                <c:pt idx="1345">
                  <c:v>40702</c:v>
                </c:pt>
                <c:pt idx="1346">
                  <c:v>40703</c:v>
                </c:pt>
                <c:pt idx="1347">
                  <c:v>40704</c:v>
                </c:pt>
                <c:pt idx="1348">
                  <c:v>40707</c:v>
                </c:pt>
                <c:pt idx="1349">
                  <c:v>40708</c:v>
                </c:pt>
                <c:pt idx="1350">
                  <c:v>40709</c:v>
                </c:pt>
                <c:pt idx="1351">
                  <c:v>40710</c:v>
                </c:pt>
                <c:pt idx="1352">
                  <c:v>40711</c:v>
                </c:pt>
                <c:pt idx="1353">
                  <c:v>40714</c:v>
                </c:pt>
                <c:pt idx="1354">
                  <c:v>40715</c:v>
                </c:pt>
                <c:pt idx="1355">
                  <c:v>40716</c:v>
                </c:pt>
                <c:pt idx="1356">
                  <c:v>40717</c:v>
                </c:pt>
                <c:pt idx="1357">
                  <c:v>40718</c:v>
                </c:pt>
                <c:pt idx="1358">
                  <c:v>40721</c:v>
                </c:pt>
                <c:pt idx="1359">
                  <c:v>40722</c:v>
                </c:pt>
                <c:pt idx="1360">
                  <c:v>40723</c:v>
                </c:pt>
                <c:pt idx="1361">
                  <c:v>40724</c:v>
                </c:pt>
                <c:pt idx="1362">
                  <c:v>40725</c:v>
                </c:pt>
                <c:pt idx="1363">
                  <c:v>40728</c:v>
                </c:pt>
                <c:pt idx="1364">
                  <c:v>40729</c:v>
                </c:pt>
                <c:pt idx="1365">
                  <c:v>40730</c:v>
                </c:pt>
                <c:pt idx="1366">
                  <c:v>40731</c:v>
                </c:pt>
                <c:pt idx="1367">
                  <c:v>40732</c:v>
                </c:pt>
                <c:pt idx="1368">
                  <c:v>40735</c:v>
                </c:pt>
                <c:pt idx="1369">
                  <c:v>40736</c:v>
                </c:pt>
                <c:pt idx="1370">
                  <c:v>40737</c:v>
                </c:pt>
                <c:pt idx="1371">
                  <c:v>40738</c:v>
                </c:pt>
                <c:pt idx="1372">
                  <c:v>40739</c:v>
                </c:pt>
                <c:pt idx="1373">
                  <c:v>40742</c:v>
                </c:pt>
                <c:pt idx="1374">
                  <c:v>40743</c:v>
                </c:pt>
                <c:pt idx="1375">
                  <c:v>40744</c:v>
                </c:pt>
                <c:pt idx="1376">
                  <c:v>40745</c:v>
                </c:pt>
                <c:pt idx="1377">
                  <c:v>40746</c:v>
                </c:pt>
                <c:pt idx="1378">
                  <c:v>40749</c:v>
                </c:pt>
                <c:pt idx="1379">
                  <c:v>40750</c:v>
                </c:pt>
                <c:pt idx="1380">
                  <c:v>40751</c:v>
                </c:pt>
                <c:pt idx="1381">
                  <c:v>40752</c:v>
                </c:pt>
                <c:pt idx="1382">
                  <c:v>40753</c:v>
                </c:pt>
                <c:pt idx="1383">
                  <c:v>40756</c:v>
                </c:pt>
                <c:pt idx="1384">
                  <c:v>40757</c:v>
                </c:pt>
                <c:pt idx="1385">
                  <c:v>40758</c:v>
                </c:pt>
                <c:pt idx="1386">
                  <c:v>40759</c:v>
                </c:pt>
                <c:pt idx="1387">
                  <c:v>40760</c:v>
                </c:pt>
                <c:pt idx="1388">
                  <c:v>40763</c:v>
                </c:pt>
                <c:pt idx="1389">
                  <c:v>40764</c:v>
                </c:pt>
                <c:pt idx="1390">
                  <c:v>40765</c:v>
                </c:pt>
                <c:pt idx="1391">
                  <c:v>40766</c:v>
                </c:pt>
                <c:pt idx="1392">
                  <c:v>40767</c:v>
                </c:pt>
                <c:pt idx="1393">
                  <c:v>40770</c:v>
                </c:pt>
                <c:pt idx="1394">
                  <c:v>40771</c:v>
                </c:pt>
                <c:pt idx="1395">
                  <c:v>40772</c:v>
                </c:pt>
                <c:pt idx="1396">
                  <c:v>40773</c:v>
                </c:pt>
                <c:pt idx="1397">
                  <c:v>40774</c:v>
                </c:pt>
                <c:pt idx="1398">
                  <c:v>40777</c:v>
                </c:pt>
                <c:pt idx="1399">
                  <c:v>40778</c:v>
                </c:pt>
                <c:pt idx="1400">
                  <c:v>40779</c:v>
                </c:pt>
                <c:pt idx="1401">
                  <c:v>40780</c:v>
                </c:pt>
                <c:pt idx="1402">
                  <c:v>40781</c:v>
                </c:pt>
                <c:pt idx="1403">
                  <c:v>40784</c:v>
                </c:pt>
                <c:pt idx="1404">
                  <c:v>40785</c:v>
                </c:pt>
                <c:pt idx="1405">
                  <c:v>40786</c:v>
                </c:pt>
                <c:pt idx="1406">
                  <c:v>40787</c:v>
                </c:pt>
                <c:pt idx="1407">
                  <c:v>40791</c:v>
                </c:pt>
                <c:pt idx="1408">
                  <c:v>40792</c:v>
                </c:pt>
                <c:pt idx="1409">
                  <c:v>40793</c:v>
                </c:pt>
                <c:pt idx="1410">
                  <c:v>40794</c:v>
                </c:pt>
                <c:pt idx="1411">
                  <c:v>40795</c:v>
                </c:pt>
                <c:pt idx="1412">
                  <c:v>40798</c:v>
                </c:pt>
                <c:pt idx="1413">
                  <c:v>40799</c:v>
                </c:pt>
                <c:pt idx="1414">
                  <c:v>40800</c:v>
                </c:pt>
                <c:pt idx="1415">
                  <c:v>40801</c:v>
                </c:pt>
                <c:pt idx="1416">
                  <c:v>40802</c:v>
                </c:pt>
                <c:pt idx="1417">
                  <c:v>40805</c:v>
                </c:pt>
                <c:pt idx="1418">
                  <c:v>40806</c:v>
                </c:pt>
                <c:pt idx="1419">
                  <c:v>40807</c:v>
                </c:pt>
                <c:pt idx="1420">
                  <c:v>40808</c:v>
                </c:pt>
                <c:pt idx="1421">
                  <c:v>40809</c:v>
                </c:pt>
                <c:pt idx="1422">
                  <c:v>40812</c:v>
                </c:pt>
                <c:pt idx="1423">
                  <c:v>40813</c:v>
                </c:pt>
                <c:pt idx="1424">
                  <c:v>40814</c:v>
                </c:pt>
                <c:pt idx="1425">
                  <c:v>40815</c:v>
                </c:pt>
                <c:pt idx="1426">
                  <c:v>40816</c:v>
                </c:pt>
                <c:pt idx="1427">
                  <c:v>40819</c:v>
                </c:pt>
                <c:pt idx="1428">
                  <c:v>40820</c:v>
                </c:pt>
                <c:pt idx="1429">
                  <c:v>40821</c:v>
                </c:pt>
                <c:pt idx="1430">
                  <c:v>40822</c:v>
                </c:pt>
                <c:pt idx="1431">
                  <c:v>40823</c:v>
                </c:pt>
                <c:pt idx="1432">
                  <c:v>40826</c:v>
                </c:pt>
                <c:pt idx="1433">
                  <c:v>40827</c:v>
                </c:pt>
                <c:pt idx="1434">
                  <c:v>40828</c:v>
                </c:pt>
                <c:pt idx="1435">
                  <c:v>40829</c:v>
                </c:pt>
                <c:pt idx="1436">
                  <c:v>40830</c:v>
                </c:pt>
                <c:pt idx="1437">
                  <c:v>40833</c:v>
                </c:pt>
                <c:pt idx="1438">
                  <c:v>40834</c:v>
                </c:pt>
                <c:pt idx="1439">
                  <c:v>40835</c:v>
                </c:pt>
                <c:pt idx="1440">
                  <c:v>40836</c:v>
                </c:pt>
                <c:pt idx="1441">
                  <c:v>40837</c:v>
                </c:pt>
                <c:pt idx="1442">
                  <c:v>40840</c:v>
                </c:pt>
                <c:pt idx="1443">
                  <c:v>40841</c:v>
                </c:pt>
                <c:pt idx="1444">
                  <c:v>40842</c:v>
                </c:pt>
                <c:pt idx="1445">
                  <c:v>40843</c:v>
                </c:pt>
                <c:pt idx="1446">
                  <c:v>40844</c:v>
                </c:pt>
                <c:pt idx="1447">
                  <c:v>40847</c:v>
                </c:pt>
                <c:pt idx="1448">
                  <c:v>40848</c:v>
                </c:pt>
                <c:pt idx="1449">
                  <c:v>40849</c:v>
                </c:pt>
                <c:pt idx="1450">
                  <c:v>40850</c:v>
                </c:pt>
                <c:pt idx="1451">
                  <c:v>40851</c:v>
                </c:pt>
                <c:pt idx="1452">
                  <c:v>40854</c:v>
                </c:pt>
                <c:pt idx="1453">
                  <c:v>40855</c:v>
                </c:pt>
                <c:pt idx="1454">
                  <c:v>40856</c:v>
                </c:pt>
                <c:pt idx="1455">
                  <c:v>40857</c:v>
                </c:pt>
                <c:pt idx="1456">
                  <c:v>40858</c:v>
                </c:pt>
                <c:pt idx="1457">
                  <c:v>40861</c:v>
                </c:pt>
                <c:pt idx="1458">
                  <c:v>40862</c:v>
                </c:pt>
                <c:pt idx="1459">
                  <c:v>40863</c:v>
                </c:pt>
                <c:pt idx="1460">
                  <c:v>40864</c:v>
                </c:pt>
                <c:pt idx="1461">
                  <c:v>40865</c:v>
                </c:pt>
                <c:pt idx="1462">
                  <c:v>40868</c:v>
                </c:pt>
                <c:pt idx="1463">
                  <c:v>40869</c:v>
                </c:pt>
                <c:pt idx="1464">
                  <c:v>40870</c:v>
                </c:pt>
                <c:pt idx="1465">
                  <c:v>40871</c:v>
                </c:pt>
                <c:pt idx="1466">
                  <c:v>40872</c:v>
                </c:pt>
                <c:pt idx="1467">
                  <c:v>40875</c:v>
                </c:pt>
                <c:pt idx="1468">
                  <c:v>40876</c:v>
                </c:pt>
                <c:pt idx="1469">
                  <c:v>40877</c:v>
                </c:pt>
                <c:pt idx="1470">
                  <c:v>40878</c:v>
                </c:pt>
                <c:pt idx="1471">
                  <c:v>40879</c:v>
                </c:pt>
                <c:pt idx="1472">
                  <c:v>40882</c:v>
                </c:pt>
                <c:pt idx="1473">
                  <c:v>40883</c:v>
                </c:pt>
                <c:pt idx="1474">
                  <c:v>40884</c:v>
                </c:pt>
                <c:pt idx="1475">
                  <c:v>40885</c:v>
                </c:pt>
                <c:pt idx="1476">
                  <c:v>40886</c:v>
                </c:pt>
                <c:pt idx="1477">
                  <c:v>40889</c:v>
                </c:pt>
                <c:pt idx="1478">
                  <c:v>40890</c:v>
                </c:pt>
                <c:pt idx="1479">
                  <c:v>40891</c:v>
                </c:pt>
                <c:pt idx="1480">
                  <c:v>40892</c:v>
                </c:pt>
                <c:pt idx="1481">
                  <c:v>40893</c:v>
                </c:pt>
                <c:pt idx="1482">
                  <c:v>40896</c:v>
                </c:pt>
                <c:pt idx="1483">
                  <c:v>40897</c:v>
                </c:pt>
                <c:pt idx="1484">
                  <c:v>40898</c:v>
                </c:pt>
                <c:pt idx="1485">
                  <c:v>40899</c:v>
                </c:pt>
                <c:pt idx="1486">
                  <c:v>40900</c:v>
                </c:pt>
                <c:pt idx="1487">
                  <c:v>40903</c:v>
                </c:pt>
                <c:pt idx="1488">
                  <c:v>40904</c:v>
                </c:pt>
                <c:pt idx="1489">
                  <c:v>40905</c:v>
                </c:pt>
                <c:pt idx="1490">
                  <c:v>40906</c:v>
                </c:pt>
                <c:pt idx="1491">
                  <c:v>40907</c:v>
                </c:pt>
                <c:pt idx="1492">
                  <c:v>40911</c:v>
                </c:pt>
                <c:pt idx="1493">
                  <c:v>40912</c:v>
                </c:pt>
                <c:pt idx="1494">
                  <c:v>40913</c:v>
                </c:pt>
                <c:pt idx="1495">
                  <c:v>40914</c:v>
                </c:pt>
                <c:pt idx="1496">
                  <c:v>40917</c:v>
                </c:pt>
                <c:pt idx="1497">
                  <c:v>40918</c:v>
                </c:pt>
                <c:pt idx="1498">
                  <c:v>40919</c:v>
                </c:pt>
                <c:pt idx="1499">
                  <c:v>40920</c:v>
                </c:pt>
                <c:pt idx="1500">
                  <c:v>40921</c:v>
                </c:pt>
                <c:pt idx="1501">
                  <c:v>40924</c:v>
                </c:pt>
                <c:pt idx="1502">
                  <c:v>40925</c:v>
                </c:pt>
                <c:pt idx="1503">
                  <c:v>40926</c:v>
                </c:pt>
                <c:pt idx="1504">
                  <c:v>40927</c:v>
                </c:pt>
                <c:pt idx="1505">
                  <c:v>40928</c:v>
                </c:pt>
                <c:pt idx="1506">
                  <c:v>40938</c:v>
                </c:pt>
                <c:pt idx="1507">
                  <c:v>40939</c:v>
                </c:pt>
                <c:pt idx="1508">
                  <c:v>40940</c:v>
                </c:pt>
                <c:pt idx="1509">
                  <c:v>40941</c:v>
                </c:pt>
                <c:pt idx="1510">
                  <c:v>40942</c:v>
                </c:pt>
                <c:pt idx="1511">
                  <c:v>40945</c:v>
                </c:pt>
                <c:pt idx="1512">
                  <c:v>40946</c:v>
                </c:pt>
                <c:pt idx="1513">
                  <c:v>40947</c:v>
                </c:pt>
                <c:pt idx="1514">
                  <c:v>40948</c:v>
                </c:pt>
                <c:pt idx="1515">
                  <c:v>40949</c:v>
                </c:pt>
                <c:pt idx="1516">
                  <c:v>40952</c:v>
                </c:pt>
                <c:pt idx="1517">
                  <c:v>40953</c:v>
                </c:pt>
                <c:pt idx="1518">
                  <c:v>40954</c:v>
                </c:pt>
                <c:pt idx="1519">
                  <c:v>40955</c:v>
                </c:pt>
                <c:pt idx="1520">
                  <c:v>40956</c:v>
                </c:pt>
                <c:pt idx="1521">
                  <c:v>40959</c:v>
                </c:pt>
                <c:pt idx="1522">
                  <c:v>40960</c:v>
                </c:pt>
                <c:pt idx="1523">
                  <c:v>40961</c:v>
                </c:pt>
                <c:pt idx="1524">
                  <c:v>40962</c:v>
                </c:pt>
                <c:pt idx="1525">
                  <c:v>40963</c:v>
                </c:pt>
                <c:pt idx="1526">
                  <c:v>40966</c:v>
                </c:pt>
                <c:pt idx="1527">
                  <c:v>40967</c:v>
                </c:pt>
                <c:pt idx="1528">
                  <c:v>40968</c:v>
                </c:pt>
                <c:pt idx="1529">
                  <c:v>40969</c:v>
                </c:pt>
                <c:pt idx="1530">
                  <c:v>40970</c:v>
                </c:pt>
                <c:pt idx="1531">
                  <c:v>40973</c:v>
                </c:pt>
                <c:pt idx="1532">
                  <c:v>40974</c:v>
                </c:pt>
                <c:pt idx="1533">
                  <c:v>40975</c:v>
                </c:pt>
                <c:pt idx="1534">
                  <c:v>40976</c:v>
                </c:pt>
                <c:pt idx="1535">
                  <c:v>40977</c:v>
                </c:pt>
                <c:pt idx="1536">
                  <c:v>40980</c:v>
                </c:pt>
                <c:pt idx="1537">
                  <c:v>40981</c:v>
                </c:pt>
                <c:pt idx="1538">
                  <c:v>40982</c:v>
                </c:pt>
                <c:pt idx="1539">
                  <c:v>40983</c:v>
                </c:pt>
                <c:pt idx="1540">
                  <c:v>40984</c:v>
                </c:pt>
                <c:pt idx="1541">
                  <c:v>40987</c:v>
                </c:pt>
                <c:pt idx="1542">
                  <c:v>40988</c:v>
                </c:pt>
                <c:pt idx="1543">
                  <c:v>40989</c:v>
                </c:pt>
                <c:pt idx="1544">
                  <c:v>40990</c:v>
                </c:pt>
                <c:pt idx="1545">
                  <c:v>40991</c:v>
                </c:pt>
                <c:pt idx="1546">
                  <c:v>40994</c:v>
                </c:pt>
                <c:pt idx="1547">
                  <c:v>40995</c:v>
                </c:pt>
                <c:pt idx="1548">
                  <c:v>40996</c:v>
                </c:pt>
                <c:pt idx="1549">
                  <c:v>40997</c:v>
                </c:pt>
                <c:pt idx="1550">
                  <c:v>40998</c:v>
                </c:pt>
                <c:pt idx="1551">
                  <c:v>41002</c:v>
                </c:pt>
                <c:pt idx="1552">
                  <c:v>41003</c:v>
                </c:pt>
                <c:pt idx="1553">
                  <c:v>41004</c:v>
                </c:pt>
                <c:pt idx="1554">
                  <c:v>41005</c:v>
                </c:pt>
                <c:pt idx="1555">
                  <c:v>41008</c:v>
                </c:pt>
                <c:pt idx="1556">
                  <c:v>41009</c:v>
                </c:pt>
                <c:pt idx="1557">
                  <c:v>41010</c:v>
                </c:pt>
                <c:pt idx="1558">
                  <c:v>41011</c:v>
                </c:pt>
                <c:pt idx="1559">
                  <c:v>41012</c:v>
                </c:pt>
                <c:pt idx="1560">
                  <c:v>41015</c:v>
                </c:pt>
                <c:pt idx="1561">
                  <c:v>41016</c:v>
                </c:pt>
                <c:pt idx="1562">
                  <c:v>41017</c:v>
                </c:pt>
                <c:pt idx="1563">
                  <c:v>41018</c:v>
                </c:pt>
                <c:pt idx="1564">
                  <c:v>41019</c:v>
                </c:pt>
                <c:pt idx="1565">
                  <c:v>41022</c:v>
                </c:pt>
                <c:pt idx="1566">
                  <c:v>41023</c:v>
                </c:pt>
                <c:pt idx="1567">
                  <c:v>41024</c:v>
                </c:pt>
                <c:pt idx="1568">
                  <c:v>41025</c:v>
                </c:pt>
                <c:pt idx="1569">
                  <c:v>41026</c:v>
                </c:pt>
                <c:pt idx="1570">
                  <c:v>41031</c:v>
                </c:pt>
                <c:pt idx="1571">
                  <c:v>41032</c:v>
                </c:pt>
                <c:pt idx="1572">
                  <c:v>41033</c:v>
                </c:pt>
                <c:pt idx="1573">
                  <c:v>41036</c:v>
                </c:pt>
                <c:pt idx="1574">
                  <c:v>41037</c:v>
                </c:pt>
                <c:pt idx="1575">
                  <c:v>41038</c:v>
                </c:pt>
                <c:pt idx="1576">
                  <c:v>41039</c:v>
                </c:pt>
                <c:pt idx="1577">
                  <c:v>41040</c:v>
                </c:pt>
                <c:pt idx="1578">
                  <c:v>41043</c:v>
                </c:pt>
                <c:pt idx="1579">
                  <c:v>41044</c:v>
                </c:pt>
                <c:pt idx="1580">
                  <c:v>41045</c:v>
                </c:pt>
                <c:pt idx="1581">
                  <c:v>41046</c:v>
                </c:pt>
                <c:pt idx="1582">
                  <c:v>41047</c:v>
                </c:pt>
                <c:pt idx="1583">
                  <c:v>41050</c:v>
                </c:pt>
                <c:pt idx="1584">
                  <c:v>41051</c:v>
                </c:pt>
                <c:pt idx="1585">
                  <c:v>41052</c:v>
                </c:pt>
                <c:pt idx="1586">
                  <c:v>41053</c:v>
                </c:pt>
                <c:pt idx="1587">
                  <c:v>41054</c:v>
                </c:pt>
                <c:pt idx="1588">
                  <c:v>41057</c:v>
                </c:pt>
                <c:pt idx="1589">
                  <c:v>41058</c:v>
                </c:pt>
                <c:pt idx="1590">
                  <c:v>41059</c:v>
                </c:pt>
                <c:pt idx="1591">
                  <c:v>41060</c:v>
                </c:pt>
                <c:pt idx="1592">
                  <c:v>41061</c:v>
                </c:pt>
                <c:pt idx="1593">
                  <c:v>41064</c:v>
                </c:pt>
                <c:pt idx="1594">
                  <c:v>41065</c:v>
                </c:pt>
                <c:pt idx="1595">
                  <c:v>41066</c:v>
                </c:pt>
                <c:pt idx="1596">
                  <c:v>41067</c:v>
                </c:pt>
                <c:pt idx="1597">
                  <c:v>41068</c:v>
                </c:pt>
                <c:pt idx="1598">
                  <c:v>41071</c:v>
                </c:pt>
                <c:pt idx="1599">
                  <c:v>41072</c:v>
                </c:pt>
                <c:pt idx="1600">
                  <c:v>41073</c:v>
                </c:pt>
                <c:pt idx="1601">
                  <c:v>41074</c:v>
                </c:pt>
                <c:pt idx="1602">
                  <c:v>41075</c:v>
                </c:pt>
                <c:pt idx="1603">
                  <c:v>41078</c:v>
                </c:pt>
                <c:pt idx="1604">
                  <c:v>41079</c:v>
                </c:pt>
                <c:pt idx="1605">
                  <c:v>41080</c:v>
                </c:pt>
                <c:pt idx="1606">
                  <c:v>41081</c:v>
                </c:pt>
                <c:pt idx="1607">
                  <c:v>41082</c:v>
                </c:pt>
                <c:pt idx="1608">
                  <c:v>41085</c:v>
                </c:pt>
                <c:pt idx="1609">
                  <c:v>41086</c:v>
                </c:pt>
                <c:pt idx="1610">
                  <c:v>41087</c:v>
                </c:pt>
                <c:pt idx="1611">
                  <c:v>41088</c:v>
                </c:pt>
                <c:pt idx="1612">
                  <c:v>41089</c:v>
                </c:pt>
                <c:pt idx="1613">
                  <c:v>41092</c:v>
                </c:pt>
                <c:pt idx="1614">
                  <c:v>41093</c:v>
                </c:pt>
                <c:pt idx="1615">
                  <c:v>41094</c:v>
                </c:pt>
                <c:pt idx="1616">
                  <c:v>41095</c:v>
                </c:pt>
                <c:pt idx="1617">
                  <c:v>41096</c:v>
                </c:pt>
                <c:pt idx="1618">
                  <c:v>41099</c:v>
                </c:pt>
                <c:pt idx="1619">
                  <c:v>41100</c:v>
                </c:pt>
                <c:pt idx="1620">
                  <c:v>41101</c:v>
                </c:pt>
                <c:pt idx="1621">
                  <c:v>41102</c:v>
                </c:pt>
                <c:pt idx="1622">
                  <c:v>41103</c:v>
                </c:pt>
                <c:pt idx="1623">
                  <c:v>41106</c:v>
                </c:pt>
                <c:pt idx="1624">
                  <c:v>41107</c:v>
                </c:pt>
                <c:pt idx="1625">
                  <c:v>41108</c:v>
                </c:pt>
                <c:pt idx="1626">
                  <c:v>41109</c:v>
                </c:pt>
                <c:pt idx="1627">
                  <c:v>41110</c:v>
                </c:pt>
                <c:pt idx="1628">
                  <c:v>41113</c:v>
                </c:pt>
                <c:pt idx="1629">
                  <c:v>41114</c:v>
                </c:pt>
                <c:pt idx="1630">
                  <c:v>41115</c:v>
                </c:pt>
                <c:pt idx="1631">
                  <c:v>41116</c:v>
                </c:pt>
                <c:pt idx="1632">
                  <c:v>41117</c:v>
                </c:pt>
                <c:pt idx="1633">
                  <c:v>41120</c:v>
                </c:pt>
                <c:pt idx="1634">
                  <c:v>41121</c:v>
                </c:pt>
                <c:pt idx="1635">
                  <c:v>41122</c:v>
                </c:pt>
                <c:pt idx="1636">
                  <c:v>41123</c:v>
                </c:pt>
                <c:pt idx="1637">
                  <c:v>41124</c:v>
                </c:pt>
                <c:pt idx="1638">
                  <c:v>41127</c:v>
                </c:pt>
                <c:pt idx="1639">
                  <c:v>41128</c:v>
                </c:pt>
                <c:pt idx="1640">
                  <c:v>41129</c:v>
                </c:pt>
                <c:pt idx="1641">
                  <c:v>41130</c:v>
                </c:pt>
                <c:pt idx="1642">
                  <c:v>41131</c:v>
                </c:pt>
                <c:pt idx="1643">
                  <c:v>41134</c:v>
                </c:pt>
                <c:pt idx="1644">
                  <c:v>41135</c:v>
                </c:pt>
                <c:pt idx="1645">
                  <c:v>41136</c:v>
                </c:pt>
                <c:pt idx="1646">
                  <c:v>41137</c:v>
                </c:pt>
                <c:pt idx="1647">
                  <c:v>41138</c:v>
                </c:pt>
                <c:pt idx="1648">
                  <c:v>41141</c:v>
                </c:pt>
                <c:pt idx="1649">
                  <c:v>41142</c:v>
                </c:pt>
                <c:pt idx="1650">
                  <c:v>41143</c:v>
                </c:pt>
                <c:pt idx="1651">
                  <c:v>41144</c:v>
                </c:pt>
                <c:pt idx="1652">
                  <c:v>41145</c:v>
                </c:pt>
                <c:pt idx="1653">
                  <c:v>41148</c:v>
                </c:pt>
                <c:pt idx="1654">
                  <c:v>41149</c:v>
                </c:pt>
                <c:pt idx="1655">
                  <c:v>41150</c:v>
                </c:pt>
                <c:pt idx="1656">
                  <c:v>41151</c:v>
                </c:pt>
                <c:pt idx="1657">
                  <c:v>41152</c:v>
                </c:pt>
                <c:pt idx="1658">
                  <c:v>41156</c:v>
                </c:pt>
                <c:pt idx="1659">
                  <c:v>41157</c:v>
                </c:pt>
                <c:pt idx="1660">
                  <c:v>41158</c:v>
                </c:pt>
                <c:pt idx="1661">
                  <c:v>41159</c:v>
                </c:pt>
                <c:pt idx="1662">
                  <c:v>41162</c:v>
                </c:pt>
                <c:pt idx="1663">
                  <c:v>41163</c:v>
                </c:pt>
                <c:pt idx="1664">
                  <c:v>41164</c:v>
                </c:pt>
                <c:pt idx="1665">
                  <c:v>41165</c:v>
                </c:pt>
                <c:pt idx="1666">
                  <c:v>41166</c:v>
                </c:pt>
                <c:pt idx="1667">
                  <c:v>41169</c:v>
                </c:pt>
                <c:pt idx="1668">
                  <c:v>41170</c:v>
                </c:pt>
                <c:pt idx="1669">
                  <c:v>41171</c:v>
                </c:pt>
                <c:pt idx="1670">
                  <c:v>41172</c:v>
                </c:pt>
                <c:pt idx="1671">
                  <c:v>41173</c:v>
                </c:pt>
                <c:pt idx="1672">
                  <c:v>41176</c:v>
                </c:pt>
                <c:pt idx="1673">
                  <c:v>41177</c:v>
                </c:pt>
                <c:pt idx="1674">
                  <c:v>41178</c:v>
                </c:pt>
                <c:pt idx="1675">
                  <c:v>41179</c:v>
                </c:pt>
                <c:pt idx="1676">
                  <c:v>41180</c:v>
                </c:pt>
                <c:pt idx="1677">
                  <c:v>41183</c:v>
                </c:pt>
                <c:pt idx="1678">
                  <c:v>41184</c:v>
                </c:pt>
                <c:pt idx="1679">
                  <c:v>41185</c:v>
                </c:pt>
                <c:pt idx="1680">
                  <c:v>41186</c:v>
                </c:pt>
                <c:pt idx="1681">
                  <c:v>41187</c:v>
                </c:pt>
                <c:pt idx="1682">
                  <c:v>41190</c:v>
                </c:pt>
                <c:pt idx="1683">
                  <c:v>41191</c:v>
                </c:pt>
                <c:pt idx="1684">
                  <c:v>41192</c:v>
                </c:pt>
                <c:pt idx="1685">
                  <c:v>41193</c:v>
                </c:pt>
                <c:pt idx="1686">
                  <c:v>41194</c:v>
                </c:pt>
                <c:pt idx="1687">
                  <c:v>41197</c:v>
                </c:pt>
                <c:pt idx="1688">
                  <c:v>41198</c:v>
                </c:pt>
                <c:pt idx="1689">
                  <c:v>41199</c:v>
                </c:pt>
                <c:pt idx="1690">
                  <c:v>41200</c:v>
                </c:pt>
                <c:pt idx="1691">
                  <c:v>41201</c:v>
                </c:pt>
                <c:pt idx="1692">
                  <c:v>41204</c:v>
                </c:pt>
                <c:pt idx="1693">
                  <c:v>41205</c:v>
                </c:pt>
                <c:pt idx="1694">
                  <c:v>41206</c:v>
                </c:pt>
                <c:pt idx="1695">
                  <c:v>41207</c:v>
                </c:pt>
                <c:pt idx="1696">
                  <c:v>41208</c:v>
                </c:pt>
                <c:pt idx="1697">
                  <c:v>41211</c:v>
                </c:pt>
                <c:pt idx="1698">
                  <c:v>41212</c:v>
                </c:pt>
                <c:pt idx="1699">
                  <c:v>41213</c:v>
                </c:pt>
                <c:pt idx="1700">
                  <c:v>41214</c:v>
                </c:pt>
                <c:pt idx="1701">
                  <c:v>41215</c:v>
                </c:pt>
                <c:pt idx="1702">
                  <c:v>41218</c:v>
                </c:pt>
                <c:pt idx="1703">
                  <c:v>41219</c:v>
                </c:pt>
                <c:pt idx="1704">
                  <c:v>41220</c:v>
                </c:pt>
                <c:pt idx="1705">
                  <c:v>41221</c:v>
                </c:pt>
                <c:pt idx="1706">
                  <c:v>41222</c:v>
                </c:pt>
                <c:pt idx="1707">
                  <c:v>41225</c:v>
                </c:pt>
                <c:pt idx="1708">
                  <c:v>41226</c:v>
                </c:pt>
                <c:pt idx="1709">
                  <c:v>41227</c:v>
                </c:pt>
                <c:pt idx="1710">
                  <c:v>41228</c:v>
                </c:pt>
                <c:pt idx="1711">
                  <c:v>41229</c:v>
                </c:pt>
                <c:pt idx="1712">
                  <c:v>41232</c:v>
                </c:pt>
                <c:pt idx="1713">
                  <c:v>41233</c:v>
                </c:pt>
                <c:pt idx="1714">
                  <c:v>41234</c:v>
                </c:pt>
                <c:pt idx="1715">
                  <c:v>41235</c:v>
                </c:pt>
                <c:pt idx="1716">
                  <c:v>41236</c:v>
                </c:pt>
                <c:pt idx="1717">
                  <c:v>41239</c:v>
                </c:pt>
                <c:pt idx="1718">
                  <c:v>41240</c:v>
                </c:pt>
                <c:pt idx="1719">
                  <c:v>41241</c:v>
                </c:pt>
                <c:pt idx="1720">
                  <c:v>41242</c:v>
                </c:pt>
                <c:pt idx="1721">
                  <c:v>41243</c:v>
                </c:pt>
                <c:pt idx="1722">
                  <c:v>41246</c:v>
                </c:pt>
                <c:pt idx="1723">
                  <c:v>41247</c:v>
                </c:pt>
                <c:pt idx="1724">
                  <c:v>41248</c:v>
                </c:pt>
                <c:pt idx="1725">
                  <c:v>41249</c:v>
                </c:pt>
                <c:pt idx="1726">
                  <c:v>41250</c:v>
                </c:pt>
                <c:pt idx="1727">
                  <c:v>41253</c:v>
                </c:pt>
                <c:pt idx="1728">
                  <c:v>41254</c:v>
                </c:pt>
                <c:pt idx="1729">
                  <c:v>41255</c:v>
                </c:pt>
                <c:pt idx="1730">
                  <c:v>41256</c:v>
                </c:pt>
                <c:pt idx="1731">
                  <c:v>41257</c:v>
                </c:pt>
                <c:pt idx="1732">
                  <c:v>41260</c:v>
                </c:pt>
                <c:pt idx="1733">
                  <c:v>41261</c:v>
                </c:pt>
                <c:pt idx="1734">
                  <c:v>41262</c:v>
                </c:pt>
                <c:pt idx="1735">
                  <c:v>41263</c:v>
                </c:pt>
                <c:pt idx="1736">
                  <c:v>41264</c:v>
                </c:pt>
                <c:pt idx="1737">
                  <c:v>41267</c:v>
                </c:pt>
                <c:pt idx="1738">
                  <c:v>41268</c:v>
                </c:pt>
                <c:pt idx="1739">
                  <c:v>41269</c:v>
                </c:pt>
                <c:pt idx="1740">
                  <c:v>41270</c:v>
                </c:pt>
                <c:pt idx="1741">
                  <c:v>41271</c:v>
                </c:pt>
                <c:pt idx="1742">
                  <c:v>41276</c:v>
                </c:pt>
                <c:pt idx="1743">
                  <c:v>41277</c:v>
                </c:pt>
                <c:pt idx="1744">
                  <c:v>41278</c:v>
                </c:pt>
                <c:pt idx="1745">
                  <c:v>41281</c:v>
                </c:pt>
                <c:pt idx="1746">
                  <c:v>41282</c:v>
                </c:pt>
                <c:pt idx="1747">
                  <c:v>41283</c:v>
                </c:pt>
                <c:pt idx="1748">
                  <c:v>41284</c:v>
                </c:pt>
                <c:pt idx="1749">
                  <c:v>41285</c:v>
                </c:pt>
                <c:pt idx="1750">
                  <c:v>41288</c:v>
                </c:pt>
                <c:pt idx="1751">
                  <c:v>41289</c:v>
                </c:pt>
                <c:pt idx="1752">
                  <c:v>41290</c:v>
                </c:pt>
                <c:pt idx="1753">
                  <c:v>41291</c:v>
                </c:pt>
                <c:pt idx="1754">
                  <c:v>41292</c:v>
                </c:pt>
                <c:pt idx="1755">
                  <c:v>41295</c:v>
                </c:pt>
                <c:pt idx="1756">
                  <c:v>41296</c:v>
                </c:pt>
                <c:pt idx="1757">
                  <c:v>41297</c:v>
                </c:pt>
                <c:pt idx="1758">
                  <c:v>41298</c:v>
                </c:pt>
                <c:pt idx="1759">
                  <c:v>41299</c:v>
                </c:pt>
                <c:pt idx="1760">
                  <c:v>41302</c:v>
                </c:pt>
                <c:pt idx="1761">
                  <c:v>41303</c:v>
                </c:pt>
                <c:pt idx="1762">
                  <c:v>41304</c:v>
                </c:pt>
                <c:pt idx="1763">
                  <c:v>41305</c:v>
                </c:pt>
                <c:pt idx="1764">
                  <c:v>41306</c:v>
                </c:pt>
                <c:pt idx="1765">
                  <c:v>41309</c:v>
                </c:pt>
                <c:pt idx="1766">
                  <c:v>41310</c:v>
                </c:pt>
                <c:pt idx="1767">
                  <c:v>41311</c:v>
                </c:pt>
                <c:pt idx="1768">
                  <c:v>41312</c:v>
                </c:pt>
                <c:pt idx="1769">
                  <c:v>41313</c:v>
                </c:pt>
                <c:pt idx="1770">
                  <c:v>41323</c:v>
                </c:pt>
                <c:pt idx="1771">
                  <c:v>41324</c:v>
                </c:pt>
                <c:pt idx="1772">
                  <c:v>41325</c:v>
                </c:pt>
                <c:pt idx="1773">
                  <c:v>41326</c:v>
                </c:pt>
                <c:pt idx="1774">
                  <c:v>41327</c:v>
                </c:pt>
                <c:pt idx="1775">
                  <c:v>41330</c:v>
                </c:pt>
                <c:pt idx="1776">
                  <c:v>41331</c:v>
                </c:pt>
                <c:pt idx="1777">
                  <c:v>41332</c:v>
                </c:pt>
                <c:pt idx="1778">
                  <c:v>41333</c:v>
                </c:pt>
                <c:pt idx="1779">
                  <c:v>41334</c:v>
                </c:pt>
                <c:pt idx="1780">
                  <c:v>41337</c:v>
                </c:pt>
                <c:pt idx="1781">
                  <c:v>41338</c:v>
                </c:pt>
                <c:pt idx="1782">
                  <c:v>41339</c:v>
                </c:pt>
                <c:pt idx="1783">
                  <c:v>41340</c:v>
                </c:pt>
                <c:pt idx="1784">
                  <c:v>41341</c:v>
                </c:pt>
                <c:pt idx="1785">
                  <c:v>41344</c:v>
                </c:pt>
                <c:pt idx="1786">
                  <c:v>41345</c:v>
                </c:pt>
                <c:pt idx="1787">
                  <c:v>41346</c:v>
                </c:pt>
                <c:pt idx="1788">
                  <c:v>41347</c:v>
                </c:pt>
                <c:pt idx="1789">
                  <c:v>41348</c:v>
                </c:pt>
                <c:pt idx="1790">
                  <c:v>41351</c:v>
                </c:pt>
                <c:pt idx="1791">
                  <c:v>41352</c:v>
                </c:pt>
                <c:pt idx="1792">
                  <c:v>41353</c:v>
                </c:pt>
                <c:pt idx="1793">
                  <c:v>41354</c:v>
                </c:pt>
                <c:pt idx="1794">
                  <c:v>41355</c:v>
                </c:pt>
                <c:pt idx="1795">
                  <c:v>41358</c:v>
                </c:pt>
                <c:pt idx="1796">
                  <c:v>41359</c:v>
                </c:pt>
                <c:pt idx="1797">
                  <c:v>41360</c:v>
                </c:pt>
                <c:pt idx="1798">
                  <c:v>41361</c:v>
                </c:pt>
                <c:pt idx="1799">
                  <c:v>41362</c:v>
                </c:pt>
                <c:pt idx="1800">
                  <c:v>41365</c:v>
                </c:pt>
                <c:pt idx="1801">
                  <c:v>41366</c:v>
                </c:pt>
                <c:pt idx="1802">
                  <c:v>41367</c:v>
                </c:pt>
                <c:pt idx="1803">
                  <c:v>41368</c:v>
                </c:pt>
                <c:pt idx="1804">
                  <c:v>41369</c:v>
                </c:pt>
                <c:pt idx="1805">
                  <c:v>41372</c:v>
                </c:pt>
                <c:pt idx="1806">
                  <c:v>41373</c:v>
                </c:pt>
                <c:pt idx="1807">
                  <c:v>41374</c:v>
                </c:pt>
                <c:pt idx="1808">
                  <c:v>41375</c:v>
                </c:pt>
                <c:pt idx="1809">
                  <c:v>41376</c:v>
                </c:pt>
                <c:pt idx="1810">
                  <c:v>41379</c:v>
                </c:pt>
                <c:pt idx="1811">
                  <c:v>41380</c:v>
                </c:pt>
                <c:pt idx="1812">
                  <c:v>41381</c:v>
                </c:pt>
                <c:pt idx="1813">
                  <c:v>41382</c:v>
                </c:pt>
                <c:pt idx="1814">
                  <c:v>41386</c:v>
                </c:pt>
                <c:pt idx="1815">
                  <c:v>41387</c:v>
                </c:pt>
                <c:pt idx="1816">
                  <c:v>41388</c:v>
                </c:pt>
                <c:pt idx="1817">
                  <c:v>41389</c:v>
                </c:pt>
                <c:pt idx="1818">
                  <c:v>41390</c:v>
                </c:pt>
                <c:pt idx="1819">
                  <c:v>41396</c:v>
                </c:pt>
                <c:pt idx="1820">
                  <c:v>41397</c:v>
                </c:pt>
                <c:pt idx="1821">
                  <c:v>41400</c:v>
                </c:pt>
                <c:pt idx="1822">
                  <c:v>41401</c:v>
                </c:pt>
                <c:pt idx="1823">
                  <c:v>41402</c:v>
                </c:pt>
                <c:pt idx="1824">
                  <c:v>41403</c:v>
                </c:pt>
                <c:pt idx="1825">
                  <c:v>41404</c:v>
                </c:pt>
                <c:pt idx="1826">
                  <c:v>41407</c:v>
                </c:pt>
                <c:pt idx="1827">
                  <c:v>41408</c:v>
                </c:pt>
                <c:pt idx="1828">
                  <c:v>41409</c:v>
                </c:pt>
                <c:pt idx="1829">
                  <c:v>41410</c:v>
                </c:pt>
                <c:pt idx="1830">
                  <c:v>41411</c:v>
                </c:pt>
                <c:pt idx="1831">
                  <c:v>41414</c:v>
                </c:pt>
                <c:pt idx="1832">
                  <c:v>41415</c:v>
                </c:pt>
                <c:pt idx="1833">
                  <c:v>41416</c:v>
                </c:pt>
                <c:pt idx="1834">
                  <c:v>41417</c:v>
                </c:pt>
                <c:pt idx="1835">
                  <c:v>41418</c:v>
                </c:pt>
                <c:pt idx="1836">
                  <c:v>41421</c:v>
                </c:pt>
                <c:pt idx="1837">
                  <c:v>41422</c:v>
                </c:pt>
                <c:pt idx="1838">
                  <c:v>41423</c:v>
                </c:pt>
                <c:pt idx="1839">
                  <c:v>41424</c:v>
                </c:pt>
                <c:pt idx="1840">
                  <c:v>41425</c:v>
                </c:pt>
                <c:pt idx="1841">
                  <c:v>41428</c:v>
                </c:pt>
                <c:pt idx="1842">
                  <c:v>41429</c:v>
                </c:pt>
                <c:pt idx="1843">
                  <c:v>41430</c:v>
                </c:pt>
                <c:pt idx="1844">
                  <c:v>41431</c:v>
                </c:pt>
                <c:pt idx="1845">
                  <c:v>41432</c:v>
                </c:pt>
                <c:pt idx="1846">
                  <c:v>41435</c:v>
                </c:pt>
                <c:pt idx="1847">
                  <c:v>41436</c:v>
                </c:pt>
                <c:pt idx="1848">
                  <c:v>41437</c:v>
                </c:pt>
                <c:pt idx="1849">
                  <c:v>41438</c:v>
                </c:pt>
                <c:pt idx="1850">
                  <c:v>41439</c:v>
                </c:pt>
                <c:pt idx="1851">
                  <c:v>41442</c:v>
                </c:pt>
                <c:pt idx="1852">
                  <c:v>41443</c:v>
                </c:pt>
                <c:pt idx="1853">
                  <c:v>41444</c:v>
                </c:pt>
                <c:pt idx="1854">
                  <c:v>41445</c:v>
                </c:pt>
                <c:pt idx="1855">
                  <c:v>41446</c:v>
                </c:pt>
                <c:pt idx="1856">
                  <c:v>41449</c:v>
                </c:pt>
                <c:pt idx="1857">
                  <c:v>41450</c:v>
                </c:pt>
                <c:pt idx="1858">
                  <c:v>41451</c:v>
                </c:pt>
                <c:pt idx="1859">
                  <c:v>41452</c:v>
                </c:pt>
                <c:pt idx="1860">
                  <c:v>41453</c:v>
                </c:pt>
                <c:pt idx="1861">
                  <c:v>41456</c:v>
                </c:pt>
                <c:pt idx="1862">
                  <c:v>41457</c:v>
                </c:pt>
                <c:pt idx="1863">
                  <c:v>41458</c:v>
                </c:pt>
                <c:pt idx="1864">
                  <c:v>41459</c:v>
                </c:pt>
                <c:pt idx="1865">
                  <c:v>41460</c:v>
                </c:pt>
                <c:pt idx="1866">
                  <c:v>41463</c:v>
                </c:pt>
                <c:pt idx="1867">
                  <c:v>41464</c:v>
                </c:pt>
                <c:pt idx="1868">
                  <c:v>41465</c:v>
                </c:pt>
                <c:pt idx="1869">
                  <c:v>41466</c:v>
                </c:pt>
                <c:pt idx="1870">
                  <c:v>41467</c:v>
                </c:pt>
                <c:pt idx="1871">
                  <c:v>41470</c:v>
                </c:pt>
                <c:pt idx="1872">
                  <c:v>41471</c:v>
                </c:pt>
                <c:pt idx="1873">
                  <c:v>41472</c:v>
                </c:pt>
                <c:pt idx="1874">
                  <c:v>41473</c:v>
                </c:pt>
                <c:pt idx="1875">
                  <c:v>41474</c:v>
                </c:pt>
                <c:pt idx="1876">
                  <c:v>41477</c:v>
                </c:pt>
                <c:pt idx="1877">
                  <c:v>41478</c:v>
                </c:pt>
                <c:pt idx="1878">
                  <c:v>41479</c:v>
                </c:pt>
                <c:pt idx="1879">
                  <c:v>41480</c:v>
                </c:pt>
                <c:pt idx="1880">
                  <c:v>41481</c:v>
                </c:pt>
                <c:pt idx="1881">
                  <c:v>41484</c:v>
                </c:pt>
                <c:pt idx="1882">
                  <c:v>41485</c:v>
                </c:pt>
                <c:pt idx="1883">
                  <c:v>41486</c:v>
                </c:pt>
                <c:pt idx="1884">
                  <c:v>41487</c:v>
                </c:pt>
                <c:pt idx="1885">
                  <c:v>41488</c:v>
                </c:pt>
                <c:pt idx="1886">
                  <c:v>41491</c:v>
                </c:pt>
                <c:pt idx="1887">
                  <c:v>41492</c:v>
                </c:pt>
                <c:pt idx="1888">
                  <c:v>41493</c:v>
                </c:pt>
                <c:pt idx="1889">
                  <c:v>41494</c:v>
                </c:pt>
                <c:pt idx="1890">
                  <c:v>41495</c:v>
                </c:pt>
                <c:pt idx="1891">
                  <c:v>41498</c:v>
                </c:pt>
                <c:pt idx="1892">
                  <c:v>41499</c:v>
                </c:pt>
                <c:pt idx="1893">
                  <c:v>41500</c:v>
                </c:pt>
                <c:pt idx="1894">
                  <c:v>41501</c:v>
                </c:pt>
                <c:pt idx="1895">
                  <c:v>41502</c:v>
                </c:pt>
                <c:pt idx="1896">
                  <c:v>41505</c:v>
                </c:pt>
                <c:pt idx="1897">
                  <c:v>41506</c:v>
                </c:pt>
                <c:pt idx="1898">
                  <c:v>41507</c:v>
                </c:pt>
                <c:pt idx="1899">
                  <c:v>41508</c:v>
                </c:pt>
                <c:pt idx="1900">
                  <c:v>41509</c:v>
                </c:pt>
                <c:pt idx="1901">
                  <c:v>41512</c:v>
                </c:pt>
                <c:pt idx="1902">
                  <c:v>41513</c:v>
                </c:pt>
                <c:pt idx="1903">
                  <c:v>41514</c:v>
                </c:pt>
                <c:pt idx="1904">
                  <c:v>41515</c:v>
                </c:pt>
                <c:pt idx="1905">
                  <c:v>41516</c:v>
                </c:pt>
                <c:pt idx="1906">
                  <c:v>41520</c:v>
                </c:pt>
                <c:pt idx="1907">
                  <c:v>41521</c:v>
                </c:pt>
                <c:pt idx="1908">
                  <c:v>41522</c:v>
                </c:pt>
                <c:pt idx="1909">
                  <c:v>41523</c:v>
                </c:pt>
                <c:pt idx="1910">
                  <c:v>41526</c:v>
                </c:pt>
                <c:pt idx="1911">
                  <c:v>41527</c:v>
                </c:pt>
                <c:pt idx="1912">
                  <c:v>41528</c:v>
                </c:pt>
                <c:pt idx="1913">
                  <c:v>41529</c:v>
                </c:pt>
                <c:pt idx="1914">
                  <c:v>41530</c:v>
                </c:pt>
                <c:pt idx="1915">
                  <c:v>41533</c:v>
                </c:pt>
                <c:pt idx="1916">
                  <c:v>41534</c:v>
                </c:pt>
                <c:pt idx="1917">
                  <c:v>41535</c:v>
                </c:pt>
                <c:pt idx="1918">
                  <c:v>41536</c:v>
                </c:pt>
                <c:pt idx="1919">
                  <c:v>41537</c:v>
                </c:pt>
                <c:pt idx="1920">
                  <c:v>41540</c:v>
                </c:pt>
                <c:pt idx="1921">
                  <c:v>41541</c:v>
                </c:pt>
                <c:pt idx="1922">
                  <c:v>41542</c:v>
                </c:pt>
                <c:pt idx="1923">
                  <c:v>41543</c:v>
                </c:pt>
                <c:pt idx="1924">
                  <c:v>41544</c:v>
                </c:pt>
                <c:pt idx="1925">
                  <c:v>41547</c:v>
                </c:pt>
                <c:pt idx="1926">
                  <c:v>41548</c:v>
                </c:pt>
                <c:pt idx="1927">
                  <c:v>41549</c:v>
                </c:pt>
                <c:pt idx="1928">
                  <c:v>41550</c:v>
                </c:pt>
                <c:pt idx="1929">
                  <c:v>41551</c:v>
                </c:pt>
                <c:pt idx="1930">
                  <c:v>41554</c:v>
                </c:pt>
                <c:pt idx="1931">
                  <c:v>41555</c:v>
                </c:pt>
                <c:pt idx="1932">
                  <c:v>41556</c:v>
                </c:pt>
                <c:pt idx="1933">
                  <c:v>41557</c:v>
                </c:pt>
                <c:pt idx="1934">
                  <c:v>41558</c:v>
                </c:pt>
                <c:pt idx="1935">
                  <c:v>41561</c:v>
                </c:pt>
                <c:pt idx="1936">
                  <c:v>41562</c:v>
                </c:pt>
                <c:pt idx="1937">
                  <c:v>41563</c:v>
                </c:pt>
                <c:pt idx="1938">
                  <c:v>41564</c:v>
                </c:pt>
                <c:pt idx="1939">
                  <c:v>41565</c:v>
                </c:pt>
                <c:pt idx="1940">
                  <c:v>41568</c:v>
                </c:pt>
                <c:pt idx="1941">
                  <c:v>41569</c:v>
                </c:pt>
                <c:pt idx="1942">
                  <c:v>41570</c:v>
                </c:pt>
                <c:pt idx="1943">
                  <c:v>41571</c:v>
                </c:pt>
                <c:pt idx="1944">
                  <c:v>41572</c:v>
                </c:pt>
                <c:pt idx="1945">
                  <c:v>41575</c:v>
                </c:pt>
                <c:pt idx="1946">
                  <c:v>41576</c:v>
                </c:pt>
                <c:pt idx="1947">
                  <c:v>41577</c:v>
                </c:pt>
                <c:pt idx="1948">
                  <c:v>41578</c:v>
                </c:pt>
                <c:pt idx="1949">
                  <c:v>41579</c:v>
                </c:pt>
                <c:pt idx="1950">
                  <c:v>41582</c:v>
                </c:pt>
                <c:pt idx="1951">
                  <c:v>41583</c:v>
                </c:pt>
                <c:pt idx="1952">
                  <c:v>41584</c:v>
                </c:pt>
                <c:pt idx="1953">
                  <c:v>41585</c:v>
                </c:pt>
                <c:pt idx="1954">
                  <c:v>41586</c:v>
                </c:pt>
                <c:pt idx="1955">
                  <c:v>41589</c:v>
                </c:pt>
                <c:pt idx="1956">
                  <c:v>41590</c:v>
                </c:pt>
                <c:pt idx="1957">
                  <c:v>41591</c:v>
                </c:pt>
                <c:pt idx="1958">
                  <c:v>41592</c:v>
                </c:pt>
                <c:pt idx="1959">
                  <c:v>41593</c:v>
                </c:pt>
                <c:pt idx="1960">
                  <c:v>41596</c:v>
                </c:pt>
                <c:pt idx="1961">
                  <c:v>41597</c:v>
                </c:pt>
                <c:pt idx="1962">
                  <c:v>41598</c:v>
                </c:pt>
                <c:pt idx="1963">
                  <c:v>41599</c:v>
                </c:pt>
                <c:pt idx="1964">
                  <c:v>41600</c:v>
                </c:pt>
                <c:pt idx="1965">
                  <c:v>41603</c:v>
                </c:pt>
                <c:pt idx="1966">
                  <c:v>41604</c:v>
                </c:pt>
                <c:pt idx="1967">
                  <c:v>41605</c:v>
                </c:pt>
                <c:pt idx="1968">
                  <c:v>41606</c:v>
                </c:pt>
                <c:pt idx="1969">
                  <c:v>41607</c:v>
                </c:pt>
                <c:pt idx="1970">
                  <c:v>41610</c:v>
                </c:pt>
                <c:pt idx="1971">
                  <c:v>41611</c:v>
                </c:pt>
                <c:pt idx="1972">
                  <c:v>41612</c:v>
                </c:pt>
                <c:pt idx="1973">
                  <c:v>41613</c:v>
                </c:pt>
                <c:pt idx="1974">
                  <c:v>41614</c:v>
                </c:pt>
                <c:pt idx="1975">
                  <c:v>41617</c:v>
                </c:pt>
                <c:pt idx="1976">
                  <c:v>41618</c:v>
                </c:pt>
                <c:pt idx="1977">
                  <c:v>41619</c:v>
                </c:pt>
                <c:pt idx="1978">
                  <c:v>41620</c:v>
                </c:pt>
                <c:pt idx="1979">
                  <c:v>41621</c:v>
                </c:pt>
                <c:pt idx="1980">
                  <c:v>41624</c:v>
                </c:pt>
                <c:pt idx="1981">
                  <c:v>41625</c:v>
                </c:pt>
                <c:pt idx="1982">
                  <c:v>41626</c:v>
                </c:pt>
                <c:pt idx="1983">
                  <c:v>41627</c:v>
                </c:pt>
                <c:pt idx="1984">
                  <c:v>41628</c:v>
                </c:pt>
                <c:pt idx="1985">
                  <c:v>41631</c:v>
                </c:pt>
                <c:pt idx="1986">
                  <c:v>41632</c:v>
                </c:pt>
                <c:pt idx="1987">
                  <c:v>41633</c:v>
                </c:pt>
                <c:pt idx="1988">
                  <c:v>41634</c:v>
                </c:pt>
                <c:pt idx="1989">
                  <c:v>41635</c:v>
                </c:pt>
                <c:pt idx="1990">
                  <c:v>41638</c:v>
                </c:pt>
                <c:pt idx="1991">
                  <c:v>41639</c:v>
                </c:pt>
                <c:pt idx="1992">
                  <c:v>41641</c:v>
                </c:pt>
                <c:pt idx="1993">
                  <c:v>41642</c:v>
                </c:pt>
                <c:pt idx="1994">
                  <c:v>41645</c:v>
                </c:pt>
                <c:pt idx="1995">
                  <c:v>41646</c:v>
                </c:pt>
                <c:pt idx="1996">
                  <c:v>41647</c:v>
                </c:pt>
                <c:pt idx="1997">
                  <c:v>41648</c:v>
                </c:pt>
                <c:pt idx="1998">
                  <c:v>41649</c:v>
                </c:pt>
                <c:pt idx="1999">
                  <c:v>41652</c:v>
                </c:pt>
                <c:pt idx="2000">
                  <c:v>41653</c:v>
                </c:pt>
                <c:pt idx="2001">
                  <c:v>41654</c:v>
                </c:pt>
                <c:pt idx="2002">
                  <c:v>41655</c:v>
                </c:pt>
                <c:pt idx="2003">
                  <c:v>41656</c:v>
                </c:pt>
                <c:pt idx="2004">
                  <c:v>41659</c:v>
                </c:pt>
                <c:pt idx="2005">
                  <c:v>41660</c:v>
                </c:pt>
                <c:pt idx="2006">
                  <c:v>41661</c:v>
                </c:pt>
                <c:pt idx="2007">
                  <c:v>41662</c:v>
                </c:pt>
                <c:pt idx="2008">
                  <c:v>41663</c:v>
                </c:pt>
                <c:pt idx="2009">
                  <c:v>41666</c:v>
                </c:pt>
                <c:pt idx="2010">
                  <c:v>41676</c:v>
                </c:pt>
                <c:pt idx="2011">
                  <c:v>41677</c:v>
                </c:pt>
                <c:pt idx="2012">
                  <c:v>41680</c:v>
                </c:pt>
                <c:pt idx="2013">
                  <c:v>41681</c:v>
                </c:pt>
                <c:pt idx="2014">
                  <c:v>41682</c:v>
                </c:pt>
                <c:pt idx="2015">
                  <c:v>41683</c:v>
                </c:pt>
                <c:pt idx="2016">
                  <c:v>41684</c:v>
                </c:pt>
                <c:pt idx="2017">
                  <c:v>41687</c:v>
                </c:pt>
                <c:pt idx="2018">
                  <c:v>41688</c:v>
                </c:pt>
                <c:pt idx="2019">
                  <c:v>41689</c:v>
                </c:pt>
                <c:pt idx="2020">
                  <c:v>41690</c:v>
                </c:pt>
                <c:pt idx="2021">
                  <c:v>41691</c:v>
                </c:pt>
                <c:pt idx="2022">
                  <c:v>41694</c:v>
                </c:pt>
                <c:pt idx="2023">
                  <c:v>41695</c:v>
                </c:pt>
                <c:pt idx="2024">
                  <c:v>41696</c:v>
                </c:pt>
                <c:pt idx="2025">
                  <c:v>41697</c:v>
                </c:pt>
                <c:pt idx="2026">
                  <c:v>41698</c:v>
                </c:pt>
                <c:pt idx="2027">
                  <c:v>41701</c:v>
                </c:pt>
                <c:pt idx="2028">
                  <c:v>41702</c:v>
                </c:pt>
                <c:pt idx="2029">
                  <c:v>41703</c:v>
                </c:pt>
                <c:pt idx="2030">
                  <c:v>41704</c:v>
                </c:pt>
                <c:pt idx="2031">
                  <c:v>41705</c:v>
                </c:pt>
                <c:pt idx="2032">
                  <c:v>41708</c:v>
                </c:pt>
                <c:pt idx="2033">
                  <c:v>41709</c:v>
                </c:pt>
                <c:pt idx="2034">
                  <c:v>41710</c:v>
                </c:pt>
                <c:pt idx="2035">
                  <c:v>41711</c:v>
                </c:pt>
                <c:pt idx="2036">
                  <c:v>41712</c:v>
                </c:pt>
                <c:pt idx="2037">
                  <c:v>41715</c:v>
                </c:pt>
                <c:pt idx="2038">
                  <c:v>41716</c:v>
                </c:pt>
                <c:pt idx="2039">
                  <c:v>41717</c:v>
                </c:pt>
                <c:pt idx="2040">
                  <c:v>41718</c:v>
                </c:pt>
                <c:pt idx="2041">
                  <c:v>41719</c:v>
                </c:pt>
                <c:pt idx="2042">
                  <c:v>41722</c:v>
                </c:pt>
                <c:pt idx="2043">
                  <c:v>41723</c:v>
                </c:pt>
                <c:pt idx="2044">
                  <c:v>41724</c:v>
                </c:pt>
                <c:pt idx="2045">
                  <c:v>41725</c:v>
                </c:pt>
                <c:pt idx="2046">
                  <c:v>41726</c:v>
                </c:pt>
                <c:pt idx="2047">
                  <c:v>41729</c:v>
                </c:pt>
                <c:pt idx="2048">
                  <c:v>41730</c:v>
                </c:pt>
                <c:pt idx="2049">
                  <c:v>41731</c:v>
                </c:pt>
                <c:pt idx="2050">
                  <c:v>41732</c:v>
                </c:pt>
                <c:pt idx="2051">
                  <c:v>41733</c:v>
                </c:pt>
                <c:pt idx="2052">
                  <c:v>41736</c:v>
                </c:pt>
                <c:pt idx="2053">
                  <c:v>41737</c:v>
                </c:pt>
                <c:pt idx="2054">
                  <c:v>41739</c:v>
                </c:pt>
                <c:pt idx="2055">
                  <c:v>41740</c:v>
                </c:pt>
                <c:pt idx="2056">
                  <c:v>41743</c:v>
                </c:pt>
                <c:pt idx="2057">
                  <c:v>41744</c:v>
                </c:pt>
                <c:pt idx="2058">
                  <c:v>41745</c:v>
                </c:pt>
                <c:pt idx="2059">
                  <c:v>41746</c:v>
                </c:pt>
                <c:pt idx="2060">
                  <c:v>41747</c:v>
                </c:pt>
                <c:pt idx="2061">
                  <c:v>41750</c:v>
                </c:pt>
                <c:pt idx="2062">
                  <c:v>41751</c:v>
                </c:pt>
                <c:pt idx="2063">
                  <c:v>41752</c:v>
                </c:pt>
                <c:pt idx="2064">
                  <c:v>41753</c:v>
                </c:pt>
                <c:pt idx="2065">
                  <c:v>41754</c:v>
                </c:pt>
                <c:pt idx="2066">
                  <c:v>41757</c:v>
                </c:pt>
                <c:pt idx="2067">
                  <c:v>41758</c:v>
                </c:pt>
                <c:pt idx="2068">
                  <c:v>41764</c:v>
                </c:pt>
                <c:pt idx="2069">
                  <c:v>41765</c:v>
                </c:pt>
                <c:pt idx="2070">
                  <c:v>41766</c:v>
                </c:pt>
                <c:pt idx="2071">
                  <c:v>41767</c:v>
                </c:pt>
                <c:pt idx="2072">
                  <c:v>41768</c:v>
                </c:pt>
                <c:pt idx="2073">
                  <c:v>41771</c:v>
                </c:pt>
                <c:pt idx="2074">
                  <c:v>41772</c:v>
                </c:pt>
                <c:pt idx="2075">
                  <c:v>41773</c:v>
                </c:pt>
                <c:pt idx="2076">
                  <c:v>41774</c:v>
                </c:pt>
                <c:pt idx="2077">
                  <c:v>41775</c:v>
                </c:pt>
                <c:pt idx="2078">
                  <c:v>41778</c:v>
                </c:pt>
                <c:pt idx="2079">
                  <c:v>41779</c:v>
                </c:pt>
                <c:pt idx="2080">
                  <c:v>41780</c:v>
                </c:pt>
                <c:pt idx="2081">
                  <c:v>41781</c:v>
                </c:pt>
                <c:pt idx="2082">
                  <c:v>41782</c:v>
                </c:pt>
                <c:pt idx="2083">
                  <c:v>41785</c:v>
                </c:pt>
                <c:pt idx="2084">
                  <c:v>41786</c:v>
                </c:pt>
                <c:pt idx="2085">
                  <c:v>41787</c:v>
                </c:pt>
                <c:pt idx="2086">
                  <c:v>41788</c:v>
                </c:pt>
                <c:pt idx="2087">
                  <c:v>41789</c:v>
                </c:pt>
                <c:pt idx="2088">
                  <c:v>41792</c:v>
                </c:pt>
                <c:pt idx="2089">
                  <c:v>41793</c:v>
                </c:pt>
                <c:pt idx="2090">
                  <c:v>41794</c:v>
                </c:pt>
                <c:pt idx="2091">
                  <c:v>41795</c:v>
                </c:pt>
                <c:pt idx="2092">
                  <c:v>41796</c:v>
                </c:pt>
                <c:pt idx="2093">
                  <c:v>41799</c:v>
                </c:pt>
                <c:pt idx="2094">
                  <c:v>41800</c:v>
                </c:pt>
                <c:pt idx="2095">
                  <c:v>41801</c:v>
                </c:pt>
                <c:pt idx="2096">
                  <c:v>41802</c:v>
                </c:pt>
                <c:pt idx="2097">
                  <c:v>41803</c:v>
                </c:pt>
                <c:pt idx="2098">
                  <c:v>41806</c:v>
                </c:pt>
                <c:pt idx="2099">
                  <c:v>41807</c:v>
                </c:pt>
                <c:pt idx="2100">
                  <c:v>41808</c:v>
                </c:pt>
                <c:pt idx="2101">
                  <c:v>41809</c:v>
                </c:pt>
                <c:pt idx="2102">
                  <c:v>41810</c:v>
                </c:pt>
                <c:pt idx="2103">
                  <c:v>41813</c:v>
                </c:pt>
                <c:pt idx="2104">
                  <c:v>41814</c:v>
                </c:pt>
                <c:pt idx="2105">
                  <c:v>41815</c:v>
                </c:pt>
                <c:pt idx="2106">
                  <c:v>41816</c:v>
                </c:pt>
                <c:pt idx="2107">
                  <c:v>41817</c:v>
                </c:pt>
                <c:pt idx="2108">
                  <c:v>41820</c:v>
                </c:pt>
                <c:pt idx="2109">
                  <c:v>41821</c:v>
                </c:pt>
                <c:pt idx="2110">
                  <c:v>41822</c:v>
                </c:pt>
                <c:pt idx="2111">
                  <c:v>41823</c:v>
                </c:pt>
                <c:pt idx="2112">
                  <c:v>41824</c:v>
                </c:pt>
                <c:pt idx="2113">
                  <c:v>41827</c:v>
                </c:pt>
                <c:pt idx="2114">
                  <c:v>41828</c:v>
                </c:pt>
                <c:pt idx="2115">
                  <c:v>41829</c:v>
                </c:pt>
                <c:pt idx="2116">
                  <c:v>41830</c:v>
                </c:pt>
                <c:pt idx="2117">
                  <c:v>41831</c:v>
                </c:pt>
                <c:pt idx="2118">
                  <c:v>41834</c:v>
                </c:pt>
                <c:pt idx="2119">
                  <c:v>41835</c:v>
                </c:pt>
                <c:pt idx="2120">
                  <c:v>41836</c:v>
                </c:pt>
                <c:pt idx="2121">
                  <c:v>41837</c:v>
                </c:pt>
                <c:pt idx="2122">
                  <c:v>41838</c:v>
                </c:pt>
                <c:pt idx="2123">
                  <c:v>41841</c:v>
                </c:pt>
                <c:pt idx="2124">
                  <c:v>41842</c:v>
                </c:pt>
                <c:pt idx="2125">
                  <c:v>41843</c:v>
                </c:pt>
                <c:pt idx="2126">
                  <c:v>41844</c:v>
                </c:pt>
                <c:pt idx="2127">
                  <c:v>41845</c:v>
                </c:pt>
                <c:pt idx="2128">
                  <c:v>41848</c:v>
                </c:pt>
                <c:pt idx="2129">
                  <c:v>41849</c:v>
                </c:pt>
                <c:pt idx="2130">
                  <c:v>41850</c:v>
                </c:pt>
                <c:pt idx="2131">
                  <c:v>41851</c:v>
                </c:pt>
                <c:pt idx="2132">
                  <c:v>41852</c:v>
                </c:pt>
                <c:pt idx="2133">
                  <c:v>41855</c:v>
                </c:pt>
                <c:pt idx="2134">
                  <c:v>41856</c:v>
                </c:pt>
                <c:pt idx="2135">
                  <c:v>41857</c:v>
                </c:pt>
                <c:pt idx="2136">
                  <c:v>41858</c:v>
                </c:pt>
                <c:pt idx="2137">
                  <c:v>41859</c:v>
                </c:pt>
                <c:pt idx="2138">
                  <c:v>41862</c:v>
                </c:pt>
                <c:pt idx="2139">
                  <c:v>41863</c:v>
                </c:pt>
                <c:pt idx="2140">
                  <c:v>41864</c:v>
                </c:pt>
                <c:pt idx="2141">
                  <c:v>41865</c:v>
                </c:pt>
                <c:pt idx="2142">
                  <c:v>41866</c:v>
                </c:pt>
                <c:pt idx="2143">
                  <c:v>41869</c:v>
                </c:pt>
                <c:pt idx="2144">
                  <c:v>41870</c:v>
                </c:pt>
                <c:pt idx="2145">
                  <c:v>41871</c:v>
                </c:pt>
                <c:pt idx="2146">
                  <c:v>41872</c:v>
                </c:pt>
                <c:pt idx="2147">
                  <c:v>41873</c:v>
                </c:pt>
                <c:pt idx="2148">
                  <c:v>41876</c:v>
                </c:pt>
                <c:pt idx="2149">
                  <c:v>41877</c:v>
                </c:pt>
                <c:pt idx="2150">
                  <c:v>41878</c:v>
                </c:pt>
                <c:pt idx="2151">
                  <c:v>41879</c:v>
                </c:pt>
                <c:pt idx="2152">
                  <c:v>41880</c:v>
                </c:pt>
                <c:pt idx="2153">
                  <c:v>41885</c:v>
                </c:pt>
                <c:pt idx="2154">
                  <c:v>41886</c:v>
                </c:pt>
                <c:pt idx="2155">
                  <c:v>41887</c:v>
                </c:pt>
                <c:pt idx="2156">
                  <c:v>41890</c:v>
                </c:pt>
                <c:pt idx="2157">
                  <c:v>41891</c:v>
                </c:pt>
                <c:pt idx="2158">
                  <c:v>41892</c:v>
                </c:pt>
                <c:pt idx="2159">
                  <c:v>41893</c:v>
                </c:pt>
                <c:pt idx="2160">
                  <c:v>41894</c:v>
                </c:pt>
                <c:pt idx="2161">
                  <c:v>41897</c:v>
                </c:pt>
                <c:pt idx="2162">
                  <c:v>41898</c:v>
                </c:pt>
                <c:pt idx="2163">
                  <c:v>41899</c:v>
                </c:pt>
                <c:pt idx="2164">
                  <c:v>41900</c:v>
                </c:pt>
                <c:pt idx="2165">
                  <c:v>41901</c:v>
                </c:pt>
                <c:pt idx="2166">
                  <c:v>41904</c:v>
                </c:pt>
                <c:pt idx="2167">
                  <c:v>41905</c:v>
                </c:pt>
                <c:pt idx="2168">
                  <c:v>41906</c:v>
                </c:pt>
                <c:pt idx="2169">
                  <c:v>41907</c:v>
                </c:pt>
                <c:pt idx="2170">
                  <c:v>41908</c:v>
                </c:pt>
                <c:pt idx="2171">
                  <c:v>41911</c:v>
                </c:pt>
                <c:pt idx="2172">
                  <c:v>41912</c:v>
                </c:pt>
                <c:pt idx="2173">
                  <c:v>41913</c:v>
                </c:pt>
                <c:pt idx="2174">
                  <c:v>41914</c:v>
                </c:pt>
                <c:pt idx="2175">
                  <c:v>41915</c:v>
                </c:pt>
                <c:pt idx="2176">
                  <c:v>41918</c:v>
                </c:pt>
                <c:pt idx="2177">
                  <c:v>41919</c:v>
                </c:pt>
                <c:pt idx="2178">
                  <c:v>41920</c:v>
                </c:pt>
                <c:pt idx="2179">
                  <c:v>41921</c:v>
                </c:pt>
                <c:pt idx="2180">
                  <c:v>41922</c:v>
                </c:pt>
                <c:pt idx="2181">
                  <c:v>41925</c:v>
                </c:pt>
                <c:pt idx="2182">
                  <c:v>41926</c:v>
                </c:pt>
                <c:pt idx="2183">
                  <c:v>41927</c:v>
                </c:pt>
                <c:pt idx="2184">
                  <c:v>41928</c:v>
                </c:pt>
                <c:pt idx="2185">
                  <c:v>41929</c:v>
                </c:pt>
                <c:pt idx="2186">
                  <c:v>41932</c:v>
                </c:pt>
                <c:pt idx="2187">
                  <c:v>41933</c:v>
                </c:pt>
                <c:pt idx="2188">
                  <c:v>41934</c:v>
                </c:pt>
                <c:pt idx="2189">
                  <c:v>41935</c:v>
                </c:pt>
                <c:pt idx="2190">
                  <c:v>41936</c:v>
                </c:pt>
                <c:pt idx="2191">
                  <c:v>41939</c:v>
                </c:pt>
                <c:pt idx="2192">
                  <c:v>41940</c:v>
                </c:pt>
                <c:pt idx="2193">
                  <c:v>41941</c:v>
                </c:pt>
                <c:pt idx="2194">
                  <c:v>41942</c:v>
                </c:pt>
                <c:pt idx="2195">
                  <c:v>41943</c:v>
                </c:pt>
                <c:pt idx="2196">
                  <c:v>41946</c:v>
                </c:pt>
                <c:pt idx="2197">
                  <c:v>41947</c:v>
                </c:pt>
                <c:pt idx="2198">
                  <c:v>41948</c:v>
                </c:pt>
                <c:pt idx="2199">
                  <c:v>41949</c:v>
                </c:pt>
                <c:pt idx="2200">
                  <c:v>41950</c:v>
                </c:pt>
                <c:pt idx="2201">
                  <c:v>41953</c:v>
                </c:pt>
                <c:pt idx="2202">
                  <c:v>41954</c:v>
                </c:pt>
                <c:pt idx="2203">
                  <c:v>41955</c:v>
                </c:pt>
                <c:pt idx="2204">
                  <c:v>41956</c:v>
                </c:pt>
                <c:pt idx="2205">
                  <c:v>41957</c:v>
                </c:pt>
                <c:pt idx="2206">
                  <c:v>41960</c:v>
                </c:pt>
                <c:pt idx="2207">
                  <c:v>41961</c:v>
                </c:pt>
                <c:pt idx="2208">
                  <c:v>41962</c:v>
                </c:pt>
                <c:pt idx="2209">
                  <c:v>41963</c:v>
                </c:pt>
                <c:pt idx="2210">
                  <c:v>41964</c:v>
                </c:pt>
                <c:pt idx="2211">
                  <c:v>41967</c:v>
                </c:pt>
                <c:pt idx="2212">
                  <c:v>41968</c:v>
                </c:pt>
                <c:pt idx="2213">
                  <c:v>41969</c:v>
                </c:pt>
                <c:pt idx="2214">
                  <c:v>41970</c:v>
                </c:pt>
                <c:pt idx="2215">
                  <c:v>41971</c:v>
                </c:pt>
                <c:pt idx="2216">
                  <c:v>41974</c:v>
                </c:pt>
                <c:pt idx="2217">
                  <c:v>41975</c:v>
                </c:pt>
                <c:pt idx="2218">
                  <c:v>41976</c:v>
                </c:pt>
                <c:pt idx="2219">
                  <c:v>41977</c:v>
                </c:pt>
                <c:pt idx="2220">
                  <c:v>41978</c:v>
                </c:pt>
                <c:pt idx="2221">
                  <c:v>41981</c:v>
                </c:pt>
                <c:pt idx="2222">
                  <c:v>41982</c:v>
                </c:pt>
                <c:pt idx="2223">
                  <c:v>41983</c:v>
                </c:pt>
                <c:pt idx="2224">
                  <c:v>41984</c:v>
                </c:pt>
                <c:pt idx="2225">
                  <c:v>41985</c:v>
                </c:pt>
                <c:pt idx="2226">
                  <c:v>41988</c:v>
                </c:pt>
                <c:pt idx="2227">
                  <c:v>41989</c:v>
                </c:pt>
                <c:pt idx="2228">
                  <c:v>41990</c:v>
                </c:pt>
                <c:pt idx="2229">
                  <c:v>41991</c:v>
                </c:pt>
                <c:pt idx="2230">
                  <c:v>41992</c:v>
                </c:pt>
                <c:pt idx="2231">
                  <c:v>41995</c:v>
                </c:pt>
                <c:pt idx="2232">
                  <c:v>41996</c:v>
                </c:pt>
                <c:pt idx="2233">
                  <c:v>41997</c:v>
                </c:pt>
                <c:pt idx="2234">
                  <c:v>41998</c:v>
                </c:pt>
                <c:pt idx="2235">
                  <c:v>41999</c:v>
                </c:pt>
                <c:pt idx="2236">
                  <c:v>42002</c:v>
                </c:pt>
                <c:pt idx="2237">
                  <c:v>42003</c:v>
                </c:pt>
                <c:pt idx="2238">
                  <c:v>42004</c:v>
                </c:pt>
                <c:pt idx="2239">
                  <c:v>42009</c:v>
                </c:pt>
                <c:pt idx="2240">
                  <c:v>42010</c:v>
                </c:pt>
                <c:pt idx="2241">
                  <c:v>42011</c:v>
                </c:pt>
                <c:pt idx="2242">
                  <c:v>42012</c:v>
                </c:pt>
                <c:pt idx="2243">
                  <c:v>42013</c:v>
                </c:pt>
                <c:pt idx="2244">
                  <c:v>42016</c:v>
                </c:pt>
                <c:pt idx="2245">
                  <c:v>42017</c:v>
                </c:pt>
                <c:pt idx="2246">
                  <c:v>42018</c:v>
                </c:pt>
                <c:pt idx="2247">
                  <c:v>42019</c:v>
                </c:pt>
                <c:pt idx="2248">
                  <c:v>42020</c:v>
                </c:pt>
                <c:pt idx="2249">
                  <c:v>42023</c:v>
                </c:pt>
                <c:pt idx="2250">
                  <c:v>42024</c:v>
                </c:pt>
                <c:pt idx="2251">
                  <c:v>42025</c:v>
                </c:pt>
                <c:pt idx="2252">
                  <c:v>42026</c:v>
                </c:pt>
                <c:pt idx="2253">
                  <c:v>42027</c:v>
                </c:pt>
                <c:pt idx="2254">
                  <c:v>42030</c:v>
                </c:pt>
                <c:pt idx="2255">
                  <c:v>42031</c:v>
                </c:pt>
                <c:pt idx="2256">
                  <c:v>42032</c:v>
                </c:pt>
                <c:pt idx="2257">
                  <c:v>42033</c:v>
                </c:pt>
                <c:pt idx="2258">
                  <c:v>42034</c:v>
                </c:pt>
                <c:pt idx="2259">
                  <c:v>42037</c:v>
                </c:pt>
                <c:pt idx="2260">
                  <c:v>42038</c:v>
                </c:pt>
                <c:pt idx="2261">
                  <c:v>42039</c:v>
                </c:pt>
                <c:pt idx="2262">
                  <c:v>42040</c:v>
                </c:pt>
                <c:pt idx="2263">
                  <c:v>42041</c:v>
                </c:pt>
                <c:pt idx="2264">
                  <c:v>42044</c:v>
                </c:pt>
                <c:pt idx="2265">
                  <c:v>42045</c:v>
                </c:pt>
                <c:pt idx="2266">
                  <c:v>42046</c:v>
                </c:pt>
                <c:pt idx="2267">
                  <c:v>42047</c:v>
                </c:pt>
                <c:pt idx="2268">
                  <c:v>42048</c:v>
                </c:pt>
                <c:pt idx="2269">
                  <c:v>42059</c:v>
                </c:pt>
                <c:pt idx="2270">
                  <c:v>42060</c:v>
                </c:pt>
                <c:pt idx="2271">
                  <c:v>42061</c:v>
                </c:pt>
                <c:pt idx="2272">
                  <c:v>42062</c:v>
                </c:pt>
                <c:pt idx="2273">
                  <c:v>42065</c:v>
                </c:pt>
                <c:pt idx="2274">
                  <c:v>42066</c:v>
                </c:pt>
                <c:pt idx="2275">
                  <c:v>42067</c:v>
                </c:pt>
                <c:pt idx="2276">
                  <c:v>42068</c:v>
                </c:pt>
                <c:pt idx="2277">
                  <c:v>42069</c:v>
                </c:pt>
                <c:pt idx="2278">
                  <c:v>42072</c:v>
                </c:pt>
                <c:pt idx="2279">
                  <c:v>42073</c:v>
                </c:pt>
                <c:pt idx="2280">
                  <c:v>42074</c:v>
                </c:pt>
                <c:pt idx="2281">
                  <c:v>42075</c:v>
                </c:pt>
                <c:pt idx="2282">
                  <c:v>42076</c:v>
                </c:pt>
                <c:pt idx="2283">
                  <c:v>42079</c:v>
                </c:pt>
                <c:pt idx="2284">
                  <c:v>42080</c:v>
                </c:pt>
                <c:pt idx="2285">
                  <c:v>42081</c:v>
                </c:pt>
                <c:pt idx="2286">
                  <c:v>42082</c:v>
                </c:pt>
                <c:pt idx="2287">
                  <c:v>42083</c:v>
                </c:pt>
                <c:pt idx="2288">
                  <c:v>42086</c:v>
                </c:pt>
                <c:pt idx="2289">
                  <c:v>42087</c:v>
                </c:pt>
                <c:pt idx="2290">
                  <c:v>42088</c:v>
                </c:pt>
                <c:pt idx="2291">
                  <c:v>42089</c:v>
                </c:pt>
                <c:pt idx="2292">
                  <c:v>42090</c:v>
                </c:pt>
                <c:pt idx="2293">
                  <c:v>42093</c:v>
                </c:pt>
                <c:pt idx="2294">
                  <c:v>42094</c:v>
                </c:pt>
                <c:pt idx="2295">
                  <c:v>42095</c:v>
                </c:pt>
                <c:pt idx="2296">
                  <c:v>42096</c:v>
                </c:pt>
                <c:pt idx="2297">
                  <c:v>42097</c:v>
                </c:pt>
                <c:pt idx="2298">
                  <c:v>42100</c:v>
                </c:pt>
                <c:pt idx="2299">
                  <c:v>42101</c:v>
                </c:pt>
                <c:pt idx="2300">
                  <c:v>42102</c:v>
                </c:pt>
                <c:pt idx="2301">
                  <c:v>42103</c:v>
                </c:pt>
                <c:pt idx="2302">
                  <c:v>42104</c:v>
                </c:pt>
                <c:pt idx="2303">
                  <c:v>42107</c:v>
                </c:pt>
                <c:pt idx="2304">
                  <c:v>42108</c:v>
                </c:pt>
                <c:pt idx="2305">
                  <c:v>42109</c:v>
                </c:pt>
                <c:pt idx="2306">
                  <c:v>42110</c:v>
                </c:pt>
                <c:pt idx="2307">
                  <c:v>42111</c:v>
                </c:pt>
                <c:pt idx="2308">
                  <c:v>42114</c:v>
                </c:pt>
                <c:pt idx="2309">
                  <c:v>42115</c:v>
                </c:pt>
                <c:pt idx="2310">
                  <c:v>42116</c:v>
                </c:pt>
                <c:pt idx="2311">
                  <c:v>42117</c:v>
                </c:pt>
                <c:pt idx="2312">
                  <c:v>42118</c:v>
                </c:pt>
                <c:pt idx="2313">
                  <c:v>42121</c:v>
                </c:pt>
                <c:pt idx="2314">
                  <c:v>42128</c:v>
                </c:pt>
                <c:pt idx="2315">
                  <c:v>42129</c:v>
                </c:pt>
                <c:pt idx="2316">
                  <c:v>42130</c:v>
                </c:pt>
                <c:pt idx="2317">
                  <c:v>42131</c:v>
                </c:pt>
                <c:pt idx="2318">
                  <c:v>42132</c:v>
                </c:pt>
                <c:pt idx="2319">
                  <c:v>42135</c:v>
                </c:pt>
                <c:pt idx="2320">
                  <c:v>42136</c:v>
                </c:pt>
                <c:pt idx="2321">
                  <c:v>42137</c:v>
                </c:pt>
                <c:pt idx="2322">
                  <c:v>42138</c:v>
                </c:pt>
                <c:pt idx="2323">
                  <c:v>42139</c:v>
                </c:pt>
                <c:pt idx="2324">
                  <c:v>42142</c:v>
                </c:pt>
                <c:pt idx="2325">
                  <c:v>42143</c:v>
                </c:pt>
                <c:pt idx="2326">
                  <c:v>42144</c:v>
                </c:pt>
                <c:pt idx="2327">
                  <c:v>42145</c:v>
                </c:pt>
                <c:pt idx="2328">
                  <c:v>42146</c:v>
                </c:pt>
                <c:pt idx="2329">
                  <c:v>42149</c:v>
                </c:pt>
                <c:pt idx="2330">
                  <c:v>42150</c:v>
                </c:pt>
                <c:pt idx="2331">
                  <c:v>42151</c:v>
                </c:pt>
                <c:pt idx="2332">
                  <c:v>42152</c:v>
                </c:pt>
                <c:pt idx="2333">
                  <c:v>42153</c:v>
                </c:pt>
                <c:pt idx="2334">
                  <c:v>42156</c:v>
                </c:pt>
                <c:pt idx="2335">
                  <c:v>42157</c:v>
                </c:pt>
                <c:pt idx="2336">
                  <c:v>42158</c:v>
                </c:pt>
                <c:pt idx="2337">
                  <c:v>42159</c:v>
                </c:pt>
                <c:pt idx="2338">
                  <c:v>42160</c:v>
                </c:pt>
                <c:pt idx="2339">
                  <c:v>42163</c:v>
                </c:pt>
                <c:pt idx="2340">
                  <c:v>42164</c:v>
                </c:pt>
                <c:pt idx="2341">
                  <c:v>42165</c:v>
                </c:pt>
                <c:pt idx="2342">
                  <c:v>42166</c:v>
                </c:pt>
                <c:pt idx="2343">
                  <c:v>42167</c:v>
                </c:pt>
                <c:pt idx="2344">
                  <c:v>42170</c:v>
                </c:pt>
                <c:pt idx="2345">
                  <c:v>42171</c:v>
                </c:pt>
                <c:pt idx="2346">
                  <c:v>42172</c:v>
                </c:pt>
                <c:pt idx="2347">
                  <c:v>42173</c:v>
                </c:pt>
                <c:pt idx="2348">
                  <c:v>42174</c:v>
                </c:pt>
                <c:pt idx="2349">
                  <c:v>42177</c:v>
                </c:pt>
                <c:pt idx="2350">
                  <c:v>42178</c:v>
                </c:pt>
                <c:pt idx="2351">
                  <c:v>42179</c:v>
                </c:pt>
                <c:pt idx="2352">
                  <c:v>42180</c:v>
                </c:pt>
                <c:pt idx="2353">
                  <c:v>42181</c:v>
                </c:pt>
                <c:pt idx="2354">
                  <c:v>42184</c:v>
                </c:pt>
                <c:pt idx="2355">
                  <c:v>42185</c:v>
                </c:pt>
                <c:pt idx="2356">
                  <c:v>42186</c:v>
                </c:pt>
                <c:pt idx="2357">
                  <c:v>42187</c:v>
                </c:pt>
                <c:pt idx="2358">
                  <c:v>42188</c:v>
                </c:pt>
                <c:pt idx="2359">
                  <c:v>42191</c:v>
                </c:pt>
                <c:pt idx="2360">
                  <c:v>42192</c:v>
                </c:pt>
                <c:pt idx="2361">
                  <c:v>42193</c:v>
                </c:pt>
                <c:pt idx="2362">
                  <c:v>42194</c:v>
                </c:pt>
                <c:pt idx="2363">
                  <c:v>42195</c:v>
                </c:pt>
                <c:pt idx="2364">
                  <c:v>42198</c:v>
                </c:pt>
                <c:pt idx="2365">
                  <c:v>42199</c:v>
                </c:pt>
                <c:pt idx="2366">
                  <c:v>42200</c:v>
                </c:pt>
                <c:pt idx="2367">
                  <c:v>42201</c:v>
                </c:pt>
                <c:pt idx="2368">
                  <c:v>42202</c:v>
                </c:pt>
                <c:pt idx="2369">
                  <c:v>42205</c:v>
                </c:pt>
                <c:pt idx="2370">
                  <c:v>42206</c:v>
                </c:pt>
                <c:pt idx="2371">
                  <c:v>42207</c:v>
                </c:pt>
                <c:pt idx="2372">
                  <c:v>42208</c:v>
                </c:pt>
                <c:pt idx="2373">
                  <c:v>42209</c:v>
                </c:pt>
                <c:pt idx="2374">
                  <c:v>42212</c:v>
                </c:pt>
                <c:pt idx="2375">
                  <c:v>42213</c:v>
                </c:pt>
                <c:pt idx="2376">
                  <c:v>42214</c:v>
                </c:pt>
                <c:pt idx="2377">
                  <c:v>42215</c:v>
                </c:pt>
                <c:pt idx="2378">
                  <c:v>42216</c:v>
                </c:pt>
                <c:pt idx="2379">
                  <c:v>42219</c:v>
                </c:pt>
                <c:pt idx="2380">
                  <c:v>42220</c:v>
                </c:pt>
                <c:pt idx="2381">
                  <c:v>42221</c:v>
                </c:pt>
                <c:pt idx="2382">
                  <c:v>42222</c:v>
                </c:pt>
                <c:pt idx="2383">
                  <c:v>42223</c:v>
                </c:pt>
                <c:pt idx="2384">
                  <c:v>42226</c:v>
                </c:pt>
                <c:pt idx="2385">
                  <c:v>42227</c:v>
                </c:pt>
                <c:pt idx="2386">
                  <c:v>42228</c:v>
                </c:pt>
                <c:pt idx="2387">
                  <c:v>42229</c:v>
                </c:pt>
                <c:pt idx="2388">
                  <c:v>42230</c:v>
                </c:pt>
                <c:pt idx="2389">
                  <c:v>42233</c:v>
                </c:pt>
                <c:pt idx="2390">
                  <c:v>42234</c:v>
                </c:pt>
                <c:pt idx="2391">
                  <c:v>42235</c:v>
                </c:pt>
                <c:pt idx="2392">
                  <c:v>42236</c:v>
                </c:pt>
                <c:pt idx="2393">
                  <c:v>42237</c:v>
                </c:pt>
                <c:pt idx="2394">
                  <c:v>42240</c:v>
                </c:pt>
                <c:pt idx="2395">
                  <c:v>42241</c:v>
                </c:pt>
                <c:pt idx="2396">
                  <c:v>42242</c:v>
                </c:pt>
                <c:pt idx="2397">
                  <c:v>42243</c:v>
                </c:pt>
                <c:pt idx="2398">
                  <c:v>42244</c:v>
                </c:pt>
                <c:pt idx="2399">
                  <c:v>42247</c:v>
                </c:pt>
                <c:pt idx="2400">
                  <c:v>42248</c:v>
                </c:pt>
                <c:pt idx="2401">
                  <c:v>42250</c:v>
                </c:pt>
                <c:pt idx="2402">
                  <c:v>42251</c:v>
                </c:pt>
                <c:pt idx="2403">
                  <c:v>42254</c:v>
                </c:pt>
                <c:pt idx="2404">
                  <c:v>42255</c:v>
                </c:pt>
                <c:pt idx="2405">
                  <c:v>42256</c:v>
                </c:pt>
                <c:pt idx="2406">
                  <c:v>42257</c:v>
                </c:pt>
                <c:pt idx="2407">
                  <c:v>42258</c:v>
                </c:pt>
                <c:pt idx="2408">
                  <c:v>42261</c:v>
                </c:pt>
                <c:pt idx="2409">
                  <c:v>42262</c:v>
                </c:pt>
                <c:pt idx="2410">
                  <c:v>42263</c:v>
                </c:pt>
                <c:pt idx="2411">
                  <c:v>42264</c:v>
                </c:pt>
                <c:pt idx="2412">
                  <c:v>42265</c:v>
                </c:pt>
                <c:pt idx="2413">
                  <c:v>42268</c:v>
                </c:pt>
                <c:pt idx="2414">
                  <c:v>42269</c:v>
                </c:pt>
                <c:pt idx="2415">
                  <c:v>42270</c:v>
                </c:pt>
                <c:pt idx="2416">
                  <c:v>42271</c:v>
                </c:pt>
                <c:pt idx="2417">
                  <c:v>42272</c:v>
                </c:pt>
                <c:pt idx="2418">
                  <c:v>42275</c:v>
                </c:pt>
                <c:pt idx="2419">
                  <c:v>42276</c:v>
                </c:pt>
                <c:pt idx="2420">
                  <c:v>42277</c:v>
                </c:pt>
                <c:pt idx="2421">
                  <c:v>42278</c:v>
                </c:pt>
                <c:pt idx="2422">
                  <c:v>42279</c:v>
                </c:pt>
                <c:pt idx="2423">
                  <c:v>42282</c:v>
                </c:pt>
                <c:pt idx="2424">
                  <c:v>42283</c:v>
                </c:pt>
                <c:pt idx="2425">
                  <c:v>42284</c:v>
                </c:pt>
                <c:pt idx="2426">
                  <c:v>42285</c:v>
                </c:pt>
                <c:pt idx="2427">
                  <c:v>42286</c:v>
                </c:pt>
                <c:pt idx="2428">
                  <c:v>42289</c:v>
                </c:pt>
                <c:pt idx="2429">
                  <c:v>42290</c:v>
                </c:pt>
                <c:pt idx="2430">
                  <c:v>42291</c:v>
                </c:pt>
                <c:pt idx="2431">
                  <c:v>42292</c:v>
                </c:pt>
                <c:pt idx="2432">
                  <c:v>42293</c:v>
                </c:pt>
                <c:pt idx="2433">
                  <c:v>42296</c:v>
                </c:pt>
                <c:pt idx="2434">
                  <c:v>42297</c:v>
                </c:pt>
                <c:pt idx="2435">
                  <c:v>42298</c:v>
                </c:pt>
                <c:pt idx="2436">
                  <c:v>42299</c:v>
                </c:pt>
                <c:pt idx="2437">
                  <c:v>42300</c:v>
                </c:pt>
                <c:pt idx="2438">
                  <c:v>42303</c:v>
                </c:pt>
                <c:pt idx="2439">
                  <c:v>42304</c:v>
                </c:pt>
                <c:pt idx="2440">
                  <c:v>42305</c:v>
                </c:pt>
                <c:pt idx="2441">
                  <c:v>42306</c:v>
                </c:pt>
                <c:pt idx="2442">
                  <c:v>42307</c:v>
                </c:pt>
                <c:pt idx="2443">
                  <c:v>42310</c:v>
                </c:pt>
                <c:pt idx="2444">
                  <c:v>42311</c:v>
                </c:pt>
                <c:pt idx="2445">
                  <c:v>42312</c:v>
                </c:pt>
                <c:pt idx="2446">
                  <c:v>42313</c:v>
                </c:pt>
                <c:pt idx="2447">
                  <c:v>42314</c:v>
                </c:pt>
                <c:pt idx="2448">
                  <c:v>42317</c:v>
                </c:pt>
                <c:pt idx="2449">
                  <c:v>42318</c:v>
                </c:pt>
                <c:pt idx="2450">
                  <c:v>42319</c:v>
                </c:pt>
                <c:pt idx="2451">
                  <c:v>42320</c:v>
                </c:pt>
                <c:pt idx="2452">
                  <c:v>42321</c:v>
                </c:pt>
                <c:pt idx="2453">
                  <c:v>42324</c:v>
                </c:pt>
                <c:pt idx="2454">
                  <c:v>42325</c:v>
                </c:pt>
                <c:pt idx="2455">
                  <c:v>42326</c:v>
                </c:pt>
                <c:pt idx="2456">
                  <c:v>42327</c:v>
                </c:pt>
                <c:pt idx="2457">
                  <c:v>42328</c:v>
                </c:pt>
                <c:pt idx="2458">
                  <c:v>42331</c:v>
                </c:pt>
                <c:pt idx="2459">
                  <c:v>42332</c:v>
                </c:pt>
                <c:pt idx="2460">
                  <c:v>42333</c:v>
                </c:pt>
                <c:pt idx="2461">
                  <c:v>42334</c:v>
                </c:pt>
                <c:pt idx="2462">
                  <c:v>42335</c:v>
                </c:pt>
                <c:pt idx="2463">
                  <c:v>42338</c:v>
                </c:pt>
                <c:pt idx="2464">
                  <c:v>42339</c:v>
                </c:pt>
                <c:pt idx="2465">
                  <c:v>42340</c:v>
                </c:pt>
                <c:pt idx="2466">
                  <c:v>42341</c:v>
                </c:pt>
                <c:pt idx="2467">
                  <c:v>42342</c:v>
                </c:pt>
                <c:pt idx="2468">
                  <c:v>42345</c:v>
                </c:pt>
                <c:pt idx="2469">
                  <c:v>42346</c:v>
                </c:pt>
                <c:pt idx="2470">
                  <c:v>42347</c:v>
                </c:pt>
                <c:pt idx="2471">
                  <c:v>42348</c:v>
                </c:pt>
                <c:pt idx="2472">
                  <c:v>42349</c:v>
                </c:pt>
                <c:pt idx="2473">
                  <c:v>42352</c:v>
                </c:pt>
                <c:pt idx="2474">
                  <c:v>42353</c:v>
                </c:pt>
                <c:pt idx="2475">
                  <c:v>42354</c:v>
                </c:pt>
                <c:pt idx="2476">
                  <c:v>42355</c:v>
                </c:pt>
                <c:pt idx="2477">
                  <c:v>42356</c:v>
                </c:pt>
                <c:pt idx="2478">
                  <c:v>42359</c:v>
                </c:pt>
                <c:pt idx="2479">
                  <c:v>42360</c:v>
                </c:pt>
                <c:pt idx="2480">
                  <c:v>42361</c:v>
                </c:pt>
                <c:pt idx="2481">
                  <c:v>42362</c:v>
                </c:pt>
                <c:pt idx="2482">
                  <c:v>42363</c:v>
                </c:pt>
                <c:pt idx="2483">
                  <c:v>42366</c:v>
                </c:pt>
                <c:pt idx="2484">
                  <c:v>42367</c:v>
                </c:pt>
                <c:pt idx="2485">
                  <c:v>42368</c:v>
                </c:pt>
                <c:pt idx="2486">
                  <c:v>42369</c:v>
                </c:pt>
                <c:pt idx="2487">
                  <c:v>42373</c:v>
                </c:pt>
                <c:pt idx="2488">
                  <c:v>42374</c:v>
                </c:pt>
                <c:pt idx="2489">
                  <c:v>42375</c:v>
                </c:pt>
                <c:pt idx="2490">
                  <c:v>42376</c:v>
                </c:pt>
                <c:pt idx="2491">
                  <c:v>42377</c:v>
                </c:pt>
                <c:pt idx="2492">
                  <c:v>42380</c:v>
                </c:pt>
                <c:pt idx="2493">
                  <c:v>42381</c:v>
                </c:pt>
                <c:pt idx="2494">
                  <c:v>42382</c:v>
                </c:pt>
                <c:pt idx="2495">
                  <c:v>42383</c:v>
                </c:pt>
                <c:pt idx="2496">
                  <c:v>42384</c:v>
                </c:pt>
                <c:pt idx="2497">
                  <c:v>42387</c:v>
                </c:pt>
                <c:pt idx="2498">
                  <c:v>42388</c:v>
                </c:pt>
                <c:pt idx="2499">
                  <c:v>42389</c:v>
                </c:pt>
                <c:pt idx="2500">
                  <c:v>42390</c:v>
                </c:pt>
                <c:pt idx="2501">
                  <c:v>42391</c:v>
                </c:pt>
                <c:pt idx="2502">
                  <c:v>42394</c:v>
                </c:pt>
                <c:pt idx="2503">
                  <c:v>42395</c:v>
                </c:pt>
                <c:pt idx="2504">
                  <c:v>42396</c:v>
                </c:pt>
                <c:pt idx="2505">
                  <c:v>42397</c:v>
                </c:pt>
                <c:pt idx="2506">
                  <c:v>42398</c:v>
                </c:pt>
                <c:pt idx="2507">
                  <c:v>42401</c:v>
                </c:pt>
                <c:pt idx="2508">
                  <c:v>42402</c:v>
                </c:pt>
                <c:pt idx="2509">
                  <c:v>42403</c:v>
                </c:pt>
                <c:pt idx="2510">
                  <c:v>42404</c:v>
                </c:pt>
                <c:pt idx="2511">
                  <c:v>42405</c:v>
                </c:pt>
                <c:pt idx="2512">
                  <c:v>42415</c:v>
                </c:pt>
                <c:pt idx="2513">
                  <c:v>42416</c:v>
                </c:pt>
                <c:pt idx="2514">
                  <c:v>42417</c:v>
                </c:pt>
                <c:pt idx="2515">
                  <c:v>42418</c:v>
                </c:pt>
                <c:pt idx="2516">
                  <c:v>42419</c:v>
                </c:pt>
                <c:pt idx="2517">
                  <c:v>42422</c:v>
                </c:pt>
                <c:pt idx="2518">
                  <c:v>42423</c:v>
                </c:pt>
                <c:pt idx="2519">
                  <c:v>42424</c:v>
                </c:pt>
                <c:pt idx="2520">
                  <c:v>42425</c:v>
                </c:pt>
                <c:pt idx="2521">
                  <c:v>42426</c:v>
                </c:pt>
                <c:pt idx="2522">
                  <c:v>42429</c:v>
                </c:pt>
                <c:pt idx="2523">
                  <c:v>42430</c:v>
                </c:pt>
                <c:pt idx="2524">
                  <c:v>42431</c:v>
                </c:pt>
                <c:pt idx="2525">
                  <c:v>42432</c:v>
                </c:pt>
                <c:pt idx="2526">
                  <c:v>42433</c:v>
                </c:pt>
                <c:pt idx="2527">
                  <c:v>42436</c:v>
                </c:pt>
                <c:pt idx="2528">
                  <c:v>42437</c:v>
                </c:pt>
                <c:pt idx="2529">
                  <c:v>42438</c:v>
                </c:pt>
                <c:pt idx="2530">
                  <c:v>42439</c:v>
                </c:pt>
                <c:pt idx="2531">
                  <c:v>42440</c:v>
                </c:pt>
                <c:pt idx="2532">
                  <c:v>42443</c:v>
                </c:pt>
                <c:pt idx="2533">
                  <c:v>42444</c:v>
                </c:pt>
                <c:pt idx="2534">
                  <c:v>42445</c:v>
                </c:pt>
                <c:pt idx="2535">
                  <c:v>42446</c:v>
                </c:pt>
                <c:pt idx="2536">
                  <c:v>42447</c:v>
                </c:pt>
                <c:pt idx="2537">
                  <c:v>42450</c:v>
                </c:pt>
                <c:pt idx="2538">
                  <c:v>42451</c:v>
                </c:pt>
                <c:pt idx="2539">
                  <c:v>42452</c:v>
                </c:pt>
                <c:pt idx="2540">
                  <c:v>42453</c:v>
                </c:pt>
                <c:pt idx="2541">
                  <c:v>42454</c:v>
                </c:pt>
                <c:pt idx="2542">
                  <c:v>42457</c:v>
                </c:pt>
                <c:pt idx="2543">
                  <c:v>42458</c:v>
                </c:pt>
                <c:pt idx="2544">
                  <c:v>42459</c:v>
                </c:pt>
                <c:pt idx="2545">
                  <c:v>42460</c:v>
                </c:pt>
                <c:pt idx="2546">
                  <c:v>42461</c:v>
                </c:pt>
                <c:pt idx="2547">
                  <c:v>42464</c:v>
                </c:pt>
                <c:pt idx="2548">
                  <c:v>42465</c:v>
                </c:pt>
                <c:pt idx="2549">
                  <c:v>42466</c:v>
                </c:pt>
                <c:pt idx="2550">
                  <c:v>42467</c:v>
                </c:pt>
                <c:pt idx="2551">
                  <c:v>42468</c:v>
                </c:pt>
                <c:pt idx="2552">
                  <c:v>42471</c:v>
                </c:pt>
                <c:pt idx="2553">
                  <c:v>42472</c:v>
                </c:pt>
                <c:pt idx="2554">
                  <c:v>42473</c:v>
                </c:pt>
                <c:pt idx="2555">
                  <c:v>42474</c:v>
                </c:pt>
                <c:pt idx="2556">
                  <c:v>42475</c:v>
                </c:pt>
                <c:pt idx="2557">
                  <c:v>42479</c:v>
                </c:pt>
                <c:pt idx="2558">
                  <c:v>42480</c:v>
                </c:pt>
                <c:pt idx="2559">
                  <c:v>42481</c:v>
                </c:pt>
                <c:pt idx="2560">
                  <c:v>42482</c:v>
                </c:pt>
                <c:pt idx="2561">
                  <c:v>42485</c:v>
                </c:pt>
                <c:pt idx="2562">
                  <c:v>42486</c:v>
                </c:pt>
                <c:pt idx="2563">
                  <c:v>42487</c:v>
                </c:pt>
                <c:pt idx="2564">
                  <c:v>42488</c:v>
                </c:pt>
                <c:pt idx="2565">
                  <c:v>42489</c:v>
                </c:pt>
                <c:pt idx="2566">
                  <c:v>42494</c:v>
                </c:pt>
                <c:pt idx="2567">
                  <c:v>42495</c:v>
                </c:pt>
                <c:pt idx="2568">
                  <c:v>42496</c:v>
                </c:pt>
                <c:pt idx="2569">
                  <c:v>42499</c:v>
                </c:pt>
                <c:pt idx="2570">
                  <c:v>42500</c:v>
                </c:pt>
                <c:pt idx="2571">
                  <c:v>42501</c:v>
                </c:pt>
                <c:pt idx="2572">
                  <c:v>42502</c:v>
                </c:pt>
                <c:pt idx="2573">
                  <c:v>42503</c:v>
                </c:pt>
                <c:pt idx="2574">
                  <c:v>42506</c:v>
                </c:pt>
                <c:pt idx="2575">
                  <c:v>42507</c:v>
                </c:pt>
                <c:pt idx="2576">
                  <c:v>42508</c:v>
                </c:pt>
                <c:pt idx="2577">
                  <c:v>42509</c:v>
                </c:pt>
                <c:pt idx="2578">
                  <c:v>42510</c:v>
                </c:pt>
                <c:pt idx="2579">
                  <c:v>42513</c:v>
                </c:pt>
                <c:pt idx="2580">
                  <c:v>42514</c:v>
                </c:pt>
                <c:pt idx="2581">
                  <c:v>42515</c:v>
                </c:pt>
                <c:pt idx="2582">
                  <c:v>42516</c:v>
                </c:pt>
                <c:pt idx="2583">
                  <c:v>42517</c:v>
                </c:pt>
                <c:pt idx="2584">
                  <c:v>42520</c:v>
                </c:pt>
                <c:pt idx="2585">
                  <c:v>42521</c:v>
                </c:pt>
                <c:pt idx="2586">
                  <c:v>42522</c:v>
                </c:pt>
                <c:pt idx="2587">
                  <c:v>42523</c:v>
                </c:pt>
                <c:pt idx="2588">
                  <c:v>42524</c:v>
                </c:pt>
                <c:pt idx="2589">
                  <c:v>42527</c:v>
                </c:pt>
                <c:pt idx="2590">
                  <c:v>42528</c:v>
                </c:pt>
                <c:pt idx="2591">
                  <c:v>42529</c:v>
                </c:pt>
                <c:pt idx="2592">
                  <c:v>42530</c:v>
                </c:pt>
                <c:pt idx="2593">
                  <c:v>42531</c:v>
                </c:pt>
                <c:pt idx="2594">
                  <c:v>42534</c:v>
                </c:pt>
                <c:pt idx="2595">
                  <c:v>42535</c:v>
                </c:pt>
                <c:pt idx="2596">
                  <c:v>42536</c:v>
                </c:pt>
                <c:pt idx="2597">
                  <c:v>42537</c:v>
                </c:pt>
                <c:pt idx="2598">
                  <c:v>42538</c:v>
                </c:pt>
                <c:pt idx="2599">
                  <c:v>42541</c:v>
                </c:pt>
                <c:pt idx="2600">
                  <c:v>42542</c:v>
                </c:pt>
                <c:pt idx="2601">
                  <c:v>42543</c:v>
                </c:pt>
                <c:pt idx="2602">
                  <c:v>42544</c:v>
                </c:pt>
                <c:pt idx="2603">
                  <c:v>42545</c:v>
                </c:pt>
                <c:pt idx="2604">
                  <c:v>42548</c:v>
                </c:pt>
                <c:pt idx="2605">
                  <c:v>42549</c:v>
                </c:pt>
                <c:pt idx="2606">
                  <c:v>42550</c:v>
                </c:pt>
                <c:pt idx="2607">
                  <c:v>42551</c:v>
                </c:pt>
                <c:pt idx="2608">
                  <c:v>42552</c:v>
                </c:pt>
                <c:pt idx="2609">
                  <c:v>42555</c:v>
                </c:pt>
                <c:pt idx="2610">
                  <c:v>42556</c:v>
                </c:pt>
                <c:pt idx="2611">
                  <c:v>42557</c:v>
                </c:pt>
                <c:pt idx="2612">
                  <c:v>42558</c:v>
                </c:pt>
                <c:pt idx="2613">
                  <c:v>42559</c:v>
                </c:pt>
                <c:pt idx="2614">
                  <c:v>42562</c:v>
                </c:pt>
                <c:pt idx="2615">
                  <c:v>42563</c:v>
                </c:pt>
                <c:pt idx="2616">
                  <c:v>42564</c:v>
                </c:pt>
                <c:pt idx="2617">
                  <c:v>42565</c:v>
                </c:pt>
                <c:pt idx="2618">
                  <c:v>42566</c:v>
                </c:pt>
                <c:pt idx="2619">
                  <c:v>42569</c:v>
                </c:pt>
                <c:pt idx="2620">
                  <c:v>42570</c:v>
                </c:pt>
                <c:pt idx="2621">
                  <c:v>42571</c:v>
                </c:pt>
                <c:pt idx="2622">
                  <c:v>42572</c:v>
                </c:pt>
                <c:pt idx="2623">
                  <c:v>42573</c:v>
                </c:pt>
                <c:pt idx="2624">
                  <c:v>42576</c:v>
                </c:pt>
                <c:pt idx="2625">
                  <c:v>42577</c:v>
                </c:pt>
                <c:pt idx="2626">
                  <c:v>42578</c:v>
                </c:pt>
                <c:pt idx="2627">
                  <c:v>42579</c:v>
                </c:pt>
                <c:pt idx="2628">
                  <c:v>42580</c:v>
                </c:pt>
                <c:pt idx="2629">
                  <c:v>42583</c:v>
                </c:pt>
                <c:pt idx="2630">
                  <c:v>42584</c:v>
                </c:pt>
                <c:pt idx="2631">
                  <c:v>42585</c:v>
                </c:pt>
                <c:pt idx="2632">
                  <c:v>42586</c:v>
                </c:pt>
                <c:pt idx="2633">
                  <c:v>42587</c:v>
                </c:pt>
                <c:pt idx="2634">
                  <c:v>42590</c:v>
                </c:pt>
                <c:pt idx="2635">
                  <c:v>42591</c:v>
                </c:pt>
                <c:pt idx="2636">
                  <c:v>42592</c:v>
                </c:pt>
                <c:pt idx="2637">
                  <c:v>42593</c:v>
                </c:pt>
                <c:pt idx="2638">
                  <c:v>42594</c:v>
                </c:pt>
                <c:pt idx="2639">
                  <c:v>42597</c:v>
                </c:pt>
                <c:pt idx="2640">
                  <c:v>42598</c:v>
                </c:pt>
                <c:pt idx="2641">
                  <c:v>42599</c:v>
                </c:pt>
                <c:pt idx="2642">
                  <c:v>42600</c:v>
                </c:pt>
                <c:pt idx="2643">
                  <c:v>42601</c:v>
                </c:pt>
                <c:pt idx="2644">
                  <c:v>42604</c:v>
                </c:pt>
                <c:pt idx="2645">
                  <c:v>42605</c:v>
                </c:pt>
                <c:pt idx="2646">
                  <c:v>42606</c:v>
                </c:pt>
                <c:pt idx="2647">
                  <c:v>42607</c:v>
                </c:pt>
                <c:pt idx="2648">
                  <c:v>42608</c:v>
                </c:pt>
                <c:pt idx="2649">
                  <c:v>42611</c:v>
                </c:pt>
                <c:pt idx="2650">
                  <c:v>42612</c:v>
                </c:pt>
                <c:pt idx="2651">
                  <c:v>42613</c:v>
                </c:pt>
                <c:pt idx="2652">
                  <c:v>42614</c:v>
                </c:pt>
                <c:pt idx="2653">
                  <c:v>42618</c:v>
                </c:pt>
                <c:pt idx="2654">
                  <c:v>42619</c:v>
                </c:pt>
                <c:pt idx="2655">
                  <c:v>42620</c:v>
                </c:pt>
                <c:pt idx="2656">
                  <c:v>42621</c:v>
                </c:pt>
                <c:pt idx="2657">
                  <c:v>42622</c:v>
                </c:pt>
                <c:pt idx="2658">
                  <c:v>42625</c:v>
                </c:pt>
                <c:pt idx="2659">
                  <c:v>42626</c:v>
                </c:pt>
                <c:pt idx="2660">
                  <c:v>42627</c:v>
                </c:pt>
                <c:pt idx="2661">
                  <c:v>42628</c:v>
                </c:pt>
                <c:pt idx="2662">
                  <c:v>42629</c:v>
                </c:pt>
                <c:pt idx="2663">
                  <c:v>42632</c:v>
                </c:pt>
                <c:pt idx="2664">
                  <c:v>42633</c:v>
                </c:pt>
                <c:pt idx="2665">
                  <c:v>42634</c:v>
                </c:pt>
                <c:pt idx="2666">
                  <c:v>42635</c:v>
                </c:pt>
                <c:pt idx="2667">
                  <c:v>42636</c:v>
                </c:pt>
                <c:pt idx="2668">
                  <c:v>42639</c:v>
                </c:pt>
                <c:pt idx="2669">
                  <c:v>42640</c:v>
                </c:pt>
                <c:pt idx="2670">
                  <c:v>42641</c:v>
                </c:pt>
                <c:pt idx="2671">
                  <c:v>42642</c:v>
                </c:pt>
                <c:pt idx="2672">
                  <c:v>42643</c:v>
                </c:pt>
                <c:pt idx="2673">
                  <c:v>42646</c:v>
                </c:pt>
                <c:pt idx="2674">
                  <c:v>42647</c:v>
                </c:pt>
                <c:pt idx="2675">
                  <c:v>42648</c:v>
                </c:pt>
                <c:pt idx="2676">
                  <c:v>42649</c:v>
                </c:pt>
                <c:pt idx="2677">
                  <c:v>42650</c:v>
                </c:pt>
                <c:pt idx="2678">
                  <c:v>42653</c:v>
                </c:pt>
                <c:pt idx="2679">
                  <c:v>42654</c:v>
                </c:pt>
                <c:pt idx="2680">
                  <c:v>42655</c:v>
                </c:pt>
                <c:pt idx="2681">
                  <c:v>42656</c:v>
                </c:pt>
                <c:pt idx="2682">
                  <c:v>42657</c:v>
                </c:pt>
                <c:pt idx="2683">
                  <c:v>42660</c:v>
                </c:pt>
                <c:pt idx="2684">
                  <c:v>42661</c:v>
                </c:pt>
                <c:pt idx="2685">
                  <c:v>42662</c:v>
                </c:pt>
                <c:pt idx="2686">
                  <c:v>42663</c:v>
                </c:pt>
                <c:pt idx="2687">
                  <c:v>42664</c:v>
                </c:pt>
                <c:pt idx="2688">
                  <c:v>42667</c:v>
                </c:pt>
                <c:pt idx="2689">
                  <c:v>42668</c:v>
                </c:pt>
                <c:pt idx="2690">
                  <c:v>42669</c:v>
                </c:pt>
                <c:pt idx="2691">
                  <c:v>42670</c:v>
                </c:pt>
                <c:pt idx="2692">
                  <c:v>42671</c:v>
                </c:pt>
                <c:pt idx="2693">
                  <c:v>42674</c:v>
                </c:pt>
                <c:pt idx="2694">
                  <c:v>42675</c:v>
                </c:pt>
                <c:pt idx="2695">
                  <c:v>42676</c:v>
                </c:pt>
                <c:pt idx="2696">
                  <c:v>42677</c:v>
                </c:pt>
                <c:pt idx="2697">
                  <c:v>42678</c:v>
                </c:pt>
                <c:pt idx="2698">
                  <c:v>42681</c:v>
                </c:pt>
                <c:pt idx="2699">
                  <c:v>42682</c:v>
                </c:pt>
                <c:pt idx="2700">
                  <c:v>42683</c:v>
                </c:pt>
                <c:pt idx="2701">
                  <c:v>42684</c:v>
                </c:pt>
                <c:pt idx="2702">
                  <c:v>42685</c:v>
                </c:pt>
                <c:pt idx="2703">
                  <c:v>42688</c:v>
                </c:pt>
                <c:pt idx="2704">
                  <c:v>42689</c:v>
                </c:pt>
                <c:pt idx="2705">
                  <c:v>42690</c:v>
                </c:pt>
                <c:pt idx="2706">
                  <c:v>42691</c:v>
                </c:pt>
                <c:pt idx="2707">
                  <c:v>42692</c:v>
                </c:pt>
                <c:pt idx="2708">
                  <c:v>42695</c:v>
                </c:pt>
                <c:pt idx="2709">
                  <c:v>42696</c:v>
                </c:pt>
                <c:pt idx="2710">
                  <c:v>42697</c:v>
                </c:pt>
                <c:pt idx="2711">
                  <c:v>42698</c:v>
                </c:pt>
                <c:pt idx="2712">
                  <c:v>42699</c:v>
                </c:pt>
                <c:pt idx="2713">
                  <c:v>42702</c:v>
                </c:pt>
                <c:pt idx="2714">
                  <c:v>42703</c:v>
                </c:pt>
                <c:pt idx="2715">
                  <c:v>42704</c:v>
                </c:pt>
                <c:pt idx="2716">
                  <c:v>42705</c:v>
                </c:pt>
                <c:pt idx="2717">
                  <c:v>42706</c:v>
                </c:pt>
                <c:pt idx="2718">
                  <c:v>42709</c:v>
                </c:pt>
                <c:pt idx="2719">
                  <c:v>42710</c:v>
                </c:pt>
                <c:pt idx="2720">
                  <c:v>42711</c:v>
                </c:pt>
                <c:pt idx="2721">
                  <c:v>42712</c:v>
                </c:pt>
                <c:pt idx="2722">
                  <c:v>42713</c:v>
                </c:pt>
                <c:pt idx="2723">
                  <c:v>42716</c:v>
                </c:pt>
                <c:pt idx="2724">
                  <c:v>42717</c:v>
                </c:pt>
                <c:pt idx="2725">
                  <c:v>42718</c:v>
                </c:pt>
                <c:pt idx="2726">
                  <c:v>42719</c:v>
                </c:pt>
                <c:pt idx="2727">
                  <c:v>42720</c:v>
                </c:pt>
                <c:pt idx="2728">
                  <c:v>42723</c:v>
                </c:pt>
                <c:pt idx="2729">
                  <c:v>42724</c:v>
                </c:pt>
                <c:pt idx="2730">
                  <c:v>42725</c:v>
                </c:pt>
                <c:pt idx="2731">
                  <c:v>42726</c:v>
                </c:pt>
                <c:pt idx="2732">
                  <c:v>42727</c:v>
                </c:pt>
                <c:pt idx="2733">
                  <c:v>42730</c:v>
                </c:pt>
                <c:pt idx="2734">
                  <c:v>42731</c:v>
                </c:pt>
                <c:pt idx="2735">
                  <c:v>42732</c:v>
                </c:pt>
                <c:pt idx="2736">
                  <c:v>42733</c:v>
                </c:pt>
                <c:pt idx="2737">
                  <c:v>42734</c:v>
                </c:pt>
                <c:pt idx="2738">
                  <c:v>42738</c:v>
                </c:pt>
                <c:pt idx="2739">
                  <c:v>42739</c:v>
                </c:pt>
                <c:pt idx="2740">
                  <c:v>42740</c:v>
                </c:pt>
                <c:pt idx="2741">
                  <c:v>42741</c:v>
                </c:pt>
                <c:pt idx="2742">
                  <c:v>42744</c:v>
                </c:pt>
                <c:pt idx="2743">
                  <c:v>42745</c:v>
                </c:pt>
                <c:pt idx="2744">
                  <c:v>42746</c:v>
                </c:pt>
                <c:pt idx="2745">
                  <c:v>42747</c:v>
                </c:pt>
                <c:pt idx="2746">
                  <c:v>42748</c:v>
                </c:pt>
                <c:pt idx="2747">
                  <c:v>42751</c:v>
                </c:pt>
                <c:pt idx="2748">
                  <c:v>42752</c:v>
                </c:pt>
                <c:pt idx="2749">
                  <c:v>42753</c:v>
                </c:pt>
                <c:pt idx="2750">
                  <c:v>42754</c:v>
                </c:pt>
                <c:pt idx="2751">
                  <c:v>42755</c:v>
                </c:pt>
                <c:pt idx="2752">
                  <c:v>42758</c:v>
                </c:pt>
                <c:pt idx="2753">
                  <c:v>42759</c:v>
                </c:pt>
                <c:pt idx="2754">
                  <c:v>42760</c:v>
                </c:pt>
                <c:pt idx="2755">
                  <c:v>42768</c:v>
                </c:pt>
                <c:pt idx="2756">
                  <c:v>42769</c:v>
                </c:pt>
                <c:pt idx="2757">
                  <c:v>42772</c:v>
                </c:pt>
                <c:pt idx="2758">
                  <c:v>42773</c:v>
                </c:pt>
                <c:pt idx="2759">
                  <c:v>42774</c:v>
                </c:pt>
                <c:pt idx="2760">
                  <c:v>42775</c:v>
                </c:pt>
                <c:pt idx="2761">
                  <c:v>42776</c:v>
                </c:pt>
                <c:pt idx="2762">
                  <c:v>42779</c:v>
                </c:pt>
                <c:pt idx="2763">
                  <c:v>42780</c:v>
                </c:pt>
                <c:pt idx="2764">
                  <c:v>42781</c:v>
                </c:pt>
                <c:pt idx="2765">
                  <c:v>42782</c:v>
                </c:pt>
                <c:pt idx="2766">
                  <c:v>42783</c:v>
                </c:pt>
                <c:pt idx="2767">
                  <c:v>42786</c:v>
                </c:pt>
                <c:pt idx="2768">
                  <c:v>42787</c:v>
                </c:pt>
                <c:pt idx="2769">
                  <c:v>42788</c:v>
                </c:pt>
                <c:pt idx="2770">
                  <c:v>42789</c:v>
                </c:pt>
                <c:pt idx="2771">
                  <c:v>42790</c:v>
                </c:pt>
                <c:pt idx="2772">
                  <c:v>42793</c:v>
                </c:pt>
                <c:pt idx="2773">
                  <c:v>42794</c:v>
                </c:pt>
                <c:pt idx="2774">
                  <c:v>42795</c:v>
                </c:pt>
                <c:pt idx="2775">
                  <c:v>42796</c:v>
                </c:pt>
                <c:pt idx="2776">
                  <c:v>42797</c:v>
                </c:pt>
                <c:pt idx="2777">
                  <c:v>42800</c:v>
                </c:pt>
                <c:pt idx="2778">
                  <c:v>42801</c:v>
                </c:pt>
                <c:pt idx="2779">
                  <c:v>42802</c:v>
                </c:pt>
                <c:pt idx="2780">
                  <c:v>42803</c:v>
                </c:pt>
                <c:pt idx="2781">
                  <c:v>42804</c:v>
                </c:pt>
                <c:pt idx="2782">
                  <c:v>42807</c:v>
                </c:pt>
                <c:pt idx="2783">
                  <c:v>42808</c:v>
                </c:pt>
                <c:pt idx="2784">
                  <c:v>42809</c:v>
                </c:pt>
                <c:pt idx="2785">
                  <c:v>42810</c:v>
                </c:pt>
                <c:pt idx="2786">
                  <c:v>42811</c:v>
                </c:pt>
                <c:pt idx="2787">
                  <c:v>42814</c:v>
                </c:pt>
                <c:pt idx="2788">
                  <c:v>42815</c:v>
                </c:pt>
                <c:pt idx="2789">
                  <c:v>42816</c:v>
                </c:pt>
                <c:pt idx="2790">
                  <c:v>42817</c:v>
                </c:pt>
                <c:pt idx="2791">
                  <c:v>42818</c:v>
                </c:pt>
                <c:pt idx="2792">
                  <c:v>42821</c:v>
                </c:pt>
                <c:pt idx="2793">
                  <c:v>42822</c:v>
                </c:pt>
                <c:pt idx="2794">
                  <c:v>42823</c:v>
                </c:pt>
                <c:pt idx="2795">
                  <c:v>42824</c:v>
                </c:pt>
                <c:pt idx="2796">
                  <c:v>42825</c:v>
                </c:pt>
                <c:pt idx="2797">
                  <c:v>42828</c:v>
                </c:pt>
                <c:pt idx="2798">
                  <c:v>42829</c:v>
                </c:pt>
                <c:pt idx="2799">
                  <c:v>42830</c:v>
                </c:pt>
                <c:pt idx="2800">
                  <c:v>42832</c:v>
                </c:pt>
                <c:pt idx="2801">
                  <c:v>42835</c:v>
                </c:pt>
                <c:pt idx="2802">
                  <c:v>42836</c:v>
                </c:pt>
                <c:pt idx="2803">
                  <c:v>42837</c:v>
                </c:pt>
                <c:pt idx="2804">
                  <c:v>42838</c:v>
                </c:pt>
                <c:pt idx="2805">
                  <c:v>42839</c:v>
                </c:pt>
                <c:pt idx="2806">
                  <c:v>42842</c:v>
                </c:pt>
                <c:pt idx="2807">
                  <c:v>42843</c:v>
                </c:pt>
                <c:pt idx="2808">
                  <c:v>42844</c:v>
                </c:pt>
                <c:pt idx="2809">
                  <c:v>42845</c:v>
                </c:pt>
                <c:pt idx="2810">
                  <c:v>42846</c:v>
                </c:pt>
                <c:pt idx="2811">
                  <c:v>42849</c:v>
                </c:pt>
                <c:pt idx="2812">
                  <c:v>42850</c:v>
                </c:pt>
                <c:pt idx="2813">
                  <c:v>42851</c:v>
                </c:pt>
                <c:pt idx="2814">
                  <c:v>42852</c:v>
                </c:pt>
                <c:pt idx="2815">
                  <c:v>42853</c:v>
                </c:pt>
                <c:pt idx="2816">
                  <c:v>42858</c:v>
                </c:pt>
                <c:pt idx="2817">
                  <c:v>42859</c:v>
                </c:pt>
                <c:pt idx="2818">
                  <c:v>42860</c:v>
                </c:pt>
                <c:pt idx="2819">
                  <c:v>42863</c:v>
                </c:pt>
                <c:pt idx="2820">
                  <c:v>42864</c:v>
                </c:pt>
                <c:pt idx="2821">
                  <c:v>42865</c:v>
                </c:pt>
                <c:pt idx="2822">
                  <c:v>42866</c:v>
                </c:pt>
                <c:pt idx="2823">
                  <c:v>42867</c:v>
                </c:pt>
                <c:pt idx="2824">
                  <c:v>42870</c:v>
                </c:pt>
                <c:pt idx="2825">
                  <c:v>42871</c:v>
                </c:pt>
                <c:pt idx="2826">
                  <c:v>42872</c:v>
                </c:pt>
                <c:pt idx="2827">
                  <c:v>42873</c:v>
                </c:pt>
                <c:pt idx="2828">
                  <c:v>42874</c:v>
                </c:pt>
                <c:pt idx="2829">
                  <c:v>42877</c:v>
                </c:pt>
                <c:pt idx="2830">
                  <c:v>42878</c:v>
                </c:pt>
                <c:pt idx="2831">
                  <c:v>42879</c:v>
                </c:pt>
                <c:pt idx="2832">
                  <c:v>42880</c:v>
                </c:pt>
                <c:pt idx="2833">
                  <c:v>42881</c:v>
                </c:pt>
                <c:pt idx="2834">
                  <c:v>42884</c:v>
                </c:pt>
                <c:pt idx="2835">
                  <c:v>42885</c:v>
                </c:pt>
                <c:pt idx="2836">
                  <c:v>42886</c:v>
                </c:pt>
                <c:pt idx="2837">
                  <c:v>42887</c:v>
                </c:pt>
                <c:pt idx="2838">
                  <c:v>42888</c:v>
                </c:pt>
                <c:pt idx="2839">
                  <c:v>42891</c:v>
                </c:pt>
                <c:pt idx="2840">
                  <c:v>42892</c:v>
                </c:pt>
                <c:pt idx="2841">
                  <c:v>42893</c:v>
                </c:pt>
                <c:pt idx="2842">
                  <c:v>42894</c:v>
                </c:pt>
                <c:pt idx="2843">
                  <c:v>42895</c:v>
                </c:pt>
                <c:pt idx="2844">
                  <c:v>42898</c:v>
                </c:pt>
                <c:pt idx="2845">
                  <c:v>42899</c:v>
                </c:pt>
                <c:pt idx="2846">
                  <c:v>42900</c:v>
                </c:pt>
                <c:pt idx="2847">
                  <c:v>42901</c:v>
                </c:pt>
                <c:pt idx="2848">
                  <c:v>42902</c:v>
                </c:pt>
                <c:pt idx="2849">
                  <c:v>42905</c:v>
                </c:pt>
                <c:pt idx="2850">
                  <c:v>42906</c:v>
                </c:pt>
                <c:pt idx="2851">
                  <c:v>42907</c:v>
                </c:pt>
                <c:pt idx="2852">
                  <c:v>42908</c:v>
                </c:pt>
                <c:pt idx="2853">
                  <c:v>42909</c:v>
                </c:pt>
                <c:pt idx="2854">
                  <c:v>42912</c:v>
                </c:pt>
                <c:pt idx="2855">
                  <c:v>42913</c:v>
                </c:pt>
                <c:pt idx="2856">
                  <c:v>42914</c:v>
                </c:pt>
                <c:pt idx="2857">
                  <c:v>42915</c:v>
                </c:pt>
                <c:pt idx="2858">
                  <c:v>42916</c:v>
                </c:pt>
                <c:pt idx="2859">
                  <c:v>42919</c:v>
                </c:pt>
                <c:pt idx="2860">
                  <c:v>42920</c:v>
                </c:pt>
                <c:pt idx="2861">
                  <c:v>42921</c:v>
                </c:pt>
                <c:pt idx="2862">
                  <c:v>42922</c:v>
                </c:pt>
                <c:pt idx="2863">
                  <c:v>42923</c:v>
                </c:pt>
                <c:pt idx="2864">
                  <c:v>42926</c:v>
                </c:pt>
                <c:pt idx="2865">
                  <c:v>42927</c:v>
                </c:pt>
                <c:pt idx="2866">
                  <c:v>42928</c:v>
                </c:pt>
                <c:pt idx="2867">
                  <c:v>42929</c:v>
                </c:pt>
                <c:pt idx="2868">
                  <c:v>42930</c:v>
                </c:pt>
                <c:pt idx="2869">
                  <c:v>42933</c:v>
                </c:pt>
                <c:pt idx="2870">
                  <c:v>42934</c:v>
                </c:pt>
                <c:pt idx="2871">
                  <c:v>42935</c:v>
                </c:pt>
                <c:pt idx="2872">
                  <c:v>42936</c:v>
                </c:pt>
                <c:pt idx="2873">
                  <c:v>42937</c:v>
                </c:pt>
                <c:pt idx="2874">
                  <c:v>42940</c:v>
                </c:pt>
                <c:pt idx="2875">
                  <c:v>42941</c:v>
                </c:pt>
                <c:pt idx="2876">
                  <c:v>42942</c:v>
                </c:pt>
                <c:pt idx="2877">
                  <c:v>42943</c:v>
                </c:pt>
                <c:pt idx="2878">
                  <c:v>42944</c:v>
                </c:pt>
                <c:pt idx="2879">
                  <c:v>42947</c:v>
                </c:pt>
                <c:pt idx="2880">
                  <c:v>42948</c:v>
                </c:pt>
                <c:pt idx="2881">
                  <c:v>42949</c:v>
                </c:pt>
                <c:pt idx="2882">
                  <c:v>42950</c:v>
                </c:pt>
                <c:pt idx="2883">
                  <c:v>42951</c:v>
                </c:pt>
                <c:pt idx="2884">
                  <c:v>42954</c:v>
                </c:pt>
                <c:pt idx="2885">
                  <c:v>42955</c:v>
                </c:pt>
                <c:pt idx="2886">
                  <c:v>42956</c:v>
                </c:pt>
                <c:pt idx="2887">
                  <c:v>42957</c:v>
                </c:pt>
                <c:pt idx="2888">
                  <c:v>42958</c:v>
                </c:pt>
                <c:pt idx="2889">
                  <c:v>42961</c:v>
                </c:pt>
                <c:pt idx="2890">
                  <c:v>42962</c:v>
                </c:pt>
                <c:pt idx="2891">
                  <c:v>42963</c:v>
                </c:pt>
                <c:pt idx="2892">
                  <c:v>42964</c:v>
                </c:pt>
                <c:pt idx="2893">
                  <c:v>42965</c:v>
                </c:pt>
                <c:pt idx="2894">
                  <c:v>42968</c:v>
                </c:pt>
                <c:pt idx="2895">
                  <c:v>42969</c:v>
                </c:pt>
                <c:pt idx="2896">
                  <c:v>42970</c:v>
                </c:pt>
                <c:pt idx="2897">
                  <c:v>42971</c:v>
                </c:pt>
                <c:pt idx="2898">
                  <c:v>42972</c:v>
                </c:pt>
                <c:pt idx="2899">
                  <c:v>42975</c:v>
                </c:pt>
                <c:pt idx="2900">
                  <c:v>42976</c:v>
                </c:pt>
                <c:pt idx="2901">
                  <c:v>42977</c:v>
                </c:pt>
                <c:pt idx="2902">
                  <c:v>42978</c:v>
                </c:pt>
                <c:pt idx="2903">
                  <c:v>42979</c:v>
                </c:pt>
                <c:pt idx="2904">
                  <c:v>42983</c:v>
                </c:pt>
                <c:pt idx="2905">
                  <c:v>42984</c:v>
                </c:pt>
                <c:pt idx="2906">
                  <c:v>42985</c:v>
                </c:pt>
                <c:pt idx="2907">
                  <c:v>42986</c:v>
                </c:pt>
                <c:pt idx="2908">
                  <c:v>42989</c:v>
                </c:pt>
                <c:pt idx="2909">
                  <c:v>42990</c:v>
                </c:pt>
                <c:pt idx="2910">
                  <c:v>42991</c:v>
                </c:pt>
                <c:pt idx="2911">
                  <c:v>42992</c:v>
                </c:pt>
                <c:pt idx="2912">
                  <c:v>42993</c:v>
                </c:pt>
                <c:pt idx="2913">
                  <c:v>42996</c:v>
                </c:pt>
                <c:pt idx="2914">
                  <c:v>42997</c:v>
                </c:pt>
                <c:pt idx="2915">
                  <c:v>42998</c:v>
                </c:pt>
                <c:pt idx="2916">
                  <c:v>42999</c:v>
                </c:pt>
                <c:pt idx="2917">
                  <c:v>43000</c:v>
                </c:pt>
                <c:pt idx="2918">
                  <c:v>43003</c:v>
                </c:pt>
                <c:pt idx="2919">
                  <c:v>43004</c:v>
                </c:pt>
                <c:pt idx="2920">
                  <c:v>43005</c:v>
                </c:pt>
                <c:pt idx="2921">
                  <c:v>43006</c:v>
                </c:pt>
                <c:pt idx="2922">
                  <c:v>43007</c:v>
                </c:pt>
                <c:pt idx="2923">
                  <c:v>43010</c:v>
                </c:pt>
                <c:pt idx="2924">
                  <c:v>43011</c:v>
                </c:pt>
                <c:pt idx="2925">
                  <c:v>43012</c:v>
                </c:pt>
                <c:pt idx="2926">
                  <c:v>43013</c:v>
                </c:pt>
                <c:pt idx="2927">
                  <c:v>43014</c:v>
                </c:pt>
                <c:pt idx="2928">
                  <c:v>43017</c:v>
                </c:pt>
                <c:pt idx="2929">
                  <c:v>43018</c:v>
                </c:pt>
                <c:pt idx="2930">
                  <c:v>43019</c:v>
                </c:pt>
                <c:pt idx="2931">
                  <c:v>43020</c:v>
                </c:pt>
                <c:pt idx="2932">
                  <c:v>43021</c:v>
                </c:pt>
                <c:pt idx="2933">
                  <c:v>43024</c:v>
                </c:pt>
                <c:pt idx="2934">
                  <c:v>43025</c:v>
                </c:pt>
                <c:pt idx="2935">
                  <c:v>43026</c:v>
                </c:pt>
                <c:pt idx="2936">
                  <c:v>43027</c:v>
                </c:pt>
                <c:pt idx="2937">
                  <c:v>43028</c:v>
                </c:pt>
                <c:pt idx="2938">
                  <c:v>43031</c:v>
                </c:pt>
                <c:pt idx="2939">
                  <c:v>43032</c:v>
                </c:pt>
                <c:pt idx="2940">
                  <c:v>43033</c:v>
                </c:pt>
                <c:pt idx="2941">
                  <c:v>43034</c:v>
                </c:pt>
                <c:pt idx="2942">
                  <c:v>43035</c:v>
                </c:pt>
                <c:pt idx="2943">
                  <c:v>43038</c:v>
                </c:pt>
                <c:pt idx="2944">
                  <c:v>43039</c:v>
                </c:pt>
                <c:pt idx="2945">
                  <c:v>43040</c:v>
                </c:pt>
                <c:pt idx="2946">
                  <c:v>43041</c:v>
                </c:pt>
                <c:pt idx="2947">
                  <c:v>43042</c:v>
                </c:pt>
                <c:pt idx="2948">
                  <c:v>43045</c:v>
                </c:pt>
                <c:pt idx="2949">
                  <c:v>43046</c:v>
                </c:pt>
                <c:pt idx="2950">
                  <c:v>43047</c:v>
                </c:pt>
                <c:pt idx="2951">
                  <c:v>43048</c:v>
                </c:pt>
                <c:pt idx="2952">
                  <c:v>43049</c:v>
                </c:pt>
                <c:pt idx="2953">
                  <c:v>43052</c:v>
                </c:pt>
                <c:pt idx="2954">
                  <c:v>43053</c:v>
                </c:pt>
                <c:pt idx="2955">
                  <c:v>43054</c:v>
                </c:pt>
                <c:pt idx="2956">
                  <c:v>43055</c:v>
                </c:pt>
                <c:pt idx="2957">
                  <c:v>43056</c:v>
                </c:pt>
                <c:pt idx="2958">
                  <c:v>43059</c:v>
                </c:pt>
                <c:pt idx="2959">
                  <c:v>43060</c:v>
                </c:pt>
                <c:pt idx="2960">
                  <c:v>43061</c:v>
                </c:pt>
                <c:pt idx="2961">
                  <c:v>43062</c:v>
                </c:pt>
                <c:pt idx="2962">
                  <c:v>43063</c:v>
                </c:pt>
                <c:pt idx="2963">
                  <c:v>43066</c:v>
                </c:pt>
                <c:pt idx="2964">
                  <c:v>43067</c:v>
                </c:pt>
                <c:pt idx="2965">
                  <c:v>43068</c:v>
                </c:pt>
                <c:pt idx="2966">
                  <c:v>43069</c:v>
                </c:pt>
                <c:pt idx="2967">
                  <c:v>43070</c:v>
                </c:pt>
                <c:pt idx="2968">
                  <c:v>43073</c:v>
                </c:pt>
                <c:pt idx="2969">
                  <c:v>43074</c:v>
                </c:pt>
                <c:pt idx="2970">
                  <c:v>43075</c:v>
                </c:pt>
                <c:pt idx="2971">
                  <c:v>43076</c:v>
                </c:pt>
                <c:pt idx="2972">
                  <c:v>43077</c:v>
                </c:pt>
                <c:pt idx="2973">
                  <c:v>43080</c:v>
                </c:pt>
                <c:pt idx="2974">
                  <c:v>43081</c:v>
                </c:pt>
                <c:pt idx="2975">
                  <c:v>43082</c:v>
                </c:pt>
                <c:pt idx="2976">
                  <c:v>43083</c:v>
                </c:pt>
                <c:pt idx="2977">
                  <c:v>43084</c:v>
                </c:pt>
                <c:pt idx="2978">
                  <c:v>43087</c:v>
                </c:pt>
                <c:pt idx="2979">
                  <c:v>43088</c:v>
                </c:pt>
                <c:pt idx="2980">
                  <c:v>43089</c:v>
                </c:pt>
                <c:pt idx="2981">
                  <c:v>43090</c:v>
                </c:pt>
                <c:pt idx="2982">
                  <c:v>43091</c:v>
                </c:pt>
                <c:pt idx="2983">
                  <c:v>43094</c:v>
                </c:pt>
                <c:pt idx="2984">
                  <c:v>43095</c:v>
                </c:pt>
                <c:pt idx="2985">
                  <c:v>43096</c:v>
                </c:pt>
                <c:pt idx="2986">
                  <c:v>43097</c:v>
                </c:pt>
                <c:pt idx="2987">
                  <c:v>43098</c:v>
                </c:pt>
                <c:pt idx="2988">
                  <c:v>43102</c:v>
                </c:pt>
                <c:pt idx="2989">
                  <c:v>43103</c:v>
                </c:pt>
                <c:pt idx="2990">
                  <c:v>43104</c:v>
                </c:pt>
                <c:pt idx="2991">
                  <c:v>43105</c:v>
                </c:pt>
                <c:pt idx="2992">
                  <c:v>43108</c:v>
                </c:pt>
                <c:pt idx="2993">
                  <c:v>43109</c:v>
                </c:pt>
                <c:pt idx="2994">
                  <c:v>43110</c:v>
                </c:pt>
                <c:pt idx="2995">
                  <c:v>43111</c:v>
                </c:pt>
                <c:pt idx="2996">
                  <c:v>43112</c:v>
                </c:pt>
                <c:pt idx="2997">
                  <c:v>43115</c:v>
                </c:pt>
                <c:pt idx="2998">
                  <c:v>43116</c:v>
                </c:pt>
                <c:pt idx="2999">
                  <c:v>43117</c:v>
                </c:pt>
                <c:pt idx="3000">
                  <c:v>43118</c:v>
                </c:pt>
                <c:pt idx="3001">
                  <c:v>43119</c:v>
                </c:pt>
                <c:pt idx="3002">
                  <c:v>43122</c:v>
                </c:pt>
                <c:pt idx="3003">
                  <c:v>43125</c:v>
                </c:pt>
                <c:pt idx="3004">
                  <c:v>43126</c:v>
                </c:pt>
                <c:pt idx="3005">
                  <c:v>43129</c:v>
                </c:pt>
                <c:pt idx="3006">
                  <c:v>43130</c:v>
                </c:pt>
                <c:pt idx="3007">
                  <c:v>43131</c:v>
                </c:pt>
                <c:pt idx="3008">
                  <c:v>43132</c:v>
                </c:pt>
                <c:pt idx="3009">
                  <c:v>43133</c:v>
                </c:pt>
                <c:pt idx="3010">
                  <c:v>43136</c:v>
                </c:pt>
                <c:pt idx="3011">
                  <c:v>43137</c:v>
                </c:pt>
                <c:pt idx="3012">
                  <c:v>43138</c:v>
                </c:pt>
                <c:pt idx="3013">
                  <c:v>43139</c:v>
                </c:pt>
                <c:pt idx="3014">
                  <c:v>43140</c:v>
                </c:pt>
                <c:pt idx="3015">
                  <c:v>43143</c:v>
                </c:pt>
                <c:pt idx="3016">
                  <c:v>43144</c:v>
                </c:pt>
                <c:pt idx="3017">
                  <c:v>43152</c:v>
                </c:pt>
                <c:pt idx="3018">
                  <c:v>43153</c:v>
                </c:pt>
                <c:pt idx="3019">
                  <c:v>43154</c:v>
                </c:pt>
                <c:pt idx="3020">
                  <c:v>43157</c:v>
                </c:pt>
                <c:pt idx="3021">
                  <c:v>43158</c:v>
                </c:pt>
                <c:pt idx="3022">
                  <c:v>43159</c:v>
                </c:pt>
                <c:pt idx="3023">
                  <c:v>43160</c:v>
                </c:pt>
                <c:pt idx="3024">
                  <c:v>43161</c:v>
                </c:pt>
                <c:pt idx="3025">
                  <c:v>43164</c:v>
                </c:pt>
                <c:pt idx="3026">
                  <c:v>43165</c:v>
                </c:pt>
                <c:pt idx="3027">
                  <c:v>43166</c:v>
                </c:pt>
                <c:pt idx="3028">
                  <c:v>43167</c:v>
                </c:pt>
                <c:pt idx="3029">
                  <c:v>43168</c:v>
                </c:pt>
                <c:pt idx="3030">
                  <c:v>43171</c:v>
                </c:pt>
                <c:pt idx="3031">
                  <c:v>43172</c:v>
                </c:pt>
                <c:pt idx="3032">
                  <c:v>43173</c:v>
                </c:pt>
                <c:pt idx="3033">
                  <c:v>43174</c:v>
                </c:pt>
                <c:pt idx="3034">
                  <c:v>43175</c:v>
                </c:pt>
                <c:pt idx="3035">
                  <c:v>43178</c:v>
                </c:pt>
                <c:pt idx="3036">
                  <c:v>43179</c:v>
                </c:pt>
                <c:pt idx="3037">
                  <c:v>43180</c:v>
                </c:pt>
                <c:pt idx="3038">
                  <c:v>43181</c:v>
                </c:pt>
                <c:pt idx="3039">
                  <c:v>43182</c:v>
                </c:pt>
                <c:pt idx="3040">
                  <c:v>43185</c:v>
                </c:pt>
                <c:pt idx="3041">
                  <c:v>43186</c:v>
                </c:pt>
                <c:pt idx="3042">
                  <c:v>43187</c:v>
                </c:pt>
                <c:pt idx="3043">
                  <c:v>43188</c:v>
                </c:pt>
                <c:pt idx="3044">
                  <c:v>43189</c:v>
                </c:pt>
                <c:pt idx="3045">
                  <c:v>43192</c:v>
                </c:pt>
                <c:pt idx="3046">
                  <c:v>43193</c:v>
                </c:pt>
                <c:pt idx="3047">
                  <c:v>43194</c:v>
                </c:pt>
                <c:pt idx="3048">
                  <c:v>43195</c:v>
                </c:pt>
                <c:pt idx="3049">
                  <c:v>43196</c:v>
                </c:pt>
                <c:pt idx="3050">
                  <c:v>43199</c:v>
                </c:pt>
                <c:pt idx="3051">
                  <c:v>43200</c:v>
                </c:pt>
                <c:pt idx="3052">
                  <c:v>43201</c:v>
                </c:pt>
                <c:pt idx="3053">
                  <c:v>43202</c:v>
                </c:pt>
                <c:pt idx="3054">
                  <c:v>43203</c:v>
                </c:pt>
                <c:pt idx="3055">
                  <c:v>43206</c:v>
                </c:pt>
                <c:pt idx="3056">
                  <c:v>43207</c:v>
                </c:pt>
                <c:pt idx="3057">
                  <c:v>43208</c:v>
                </c:pt>
                <c:pt idx="3058">
                  <c:v>43209</c:v>
                </c:pt>
                <c:pt idx="3059">
                  <c:v>43210</c:v>
                </c:pt>
                <c:pt idx="3060">
                  <c:v>43213</c:v>
                </c:pt>
                <c:pt idx="3061">
                  <c:v>43214</c:v>
                </c:pt>
                <c:pt idx="3062">
                  <c:v>43216</c:v>
                </c:pt>
                <c:pt idx="3063">
                  <c:v>43217</c:v>
                </c:pt>
                <c:pt idx="3064">
                  <c:v>43222</c:v>
                </c:pt>
                <c:pt idx="3065">
                  <c:v>43223</c:v>
                </c:pt>
                <c:pt idx="3066">
                  <c:v>43224</c:v>
                </c:pt>
                <c:pt idx="3067">
                  <c:v>43227</c:v>
                </c:pt>
                <c:pt idx="3068">
                  <c:v>43228</c:v>
                </c:pt>
                <c:pt idx="3069">
                  <c:v>43229</c:v>
                </c:pt>
                <c:pt idx="3070">
                  <c:v>43230</c:v>
                </c:pt>
                <c:pt idx="3071">
                  <c:v>43231</c:v>
                </c:pt>
                <c:pt idx="3072">
                  <c:v>43234</c:v>
                </c:pt>
                <c:pt idx="3073">
                  <c:v>43235</c:v>
                </c:pt>
                <c:pt idx="3074">
                  <c:v>43236</c:v>
                </c:pt>
                <c:pt idx="3075">
                  <c:v>43237</c:v>
                </c:pt>
                <c:pt idx="3076">
                  <c:v>43238</c:v>
                </c:pt>
                <c:pt idx="3077">
                  <c:v>43241</c:v>
                </c:pt>
                <c:pt idx="3078">
                  <c:v>43242</c:v>
                </c:pt>
                <c:pt idx="3079">
                  <c:v>43243</c:v>
                </c:pt>
                <c:pt idx="3080">
                  <c:v>43244</c:v>
                </c:pt>
                <c:pt idx="3081">
                  <c:v>43245</c:v>
                </c:pt>
                <c:pt idx="3082">
                  <c:v>43248</c:v>
                </c:pt>
                <c:pt idx="3083">
                  <c:v>43249</c:v>
                </c:pt>
                <c:pt idx="3084">
                  <c:v>43250</c:v>
                </c:pt>
                <c:pt idx="3085">
                  <c:v>43251</c:v>
                </c:pt>
                <c:pt idx="3086">
                  <c:v>43252</c:v>
                </c:pt>
                <c:pt idx="3087">
                  <c:v>43255</c:v>
                </c:pt>
                <c:pt idx="3088">
                  <c:v>43256</c:v>
                </c:pt>
                <c:pt idx="3089">
                  <c:v>43257</c:v>
                </c:pt>
                <c:pt idx="3090">
                  <c:v>43258</c:v>
                </c:pt>
                <c:pt idx="3091">
                  <c:v>43259</c:v>
                </c:pt>
                <c:pt idx="3092">
                  <c:v>43262</c:v>
                </c:pt>
                <c:pt idx="3093">
                  <c:v>43263</c:v>
                </c:pt>
                <c:pt idx="3094">
                  <c:v>43264</c:v>
                </c:pt>
                <c:pt idx="3095">
                  <c:v>43265</c:v>
                </c:pt>
                <c:pt idx="3096">
                  <c:v>43266</c:v>
                </c:pt>
                <c:pt idx="3097">
                  <c:v>43269</c:v>
                </c:pt>
                <c:pt idx="3098">
                  <c:v>43270</c:v>
                </c:pt>
                <c:pt idx="3099">
                  <c:v>43271</c:v>
                </c:pt>
                <c:pt idx="3100">
                  <c:v>43272</c:v>
                </c:pt>
                <c:pt idx="3101">
                  <c:v>43273</c:v>
                </c:pt>
                <c:pt idx="3102">
                  <c:v>43276</c:v>
                </c:pt>
                <c:pt idx="3103">
                  <c:v>43277</c:v>
                </c:pt>
                <c:pt idx="3104">
                  <c:v>43278</c:v>
                </c:pt>
                <c:pt idx="3105">
                  <c:v>43279</c:v>
                </c:pt>
                <c:pt idx="3106">
                  <c:v>43280</c:v>
                </c:pt>
                <c:pt idx="3107">
                  <c:v>43283</c:v>
                </c:pt>
                <c:pt idx="3108">
                  <c:v>43284</c:v>
                </c:pt>
                <c:pt idx="3109">
                  <c:v>43285</c:v>
                </c:pt>
                <c:pt idx="3110">
                  <c:v>43286</c:v>
                </c:pt>
                <c:pt idx="3111">
                  <c:v>43287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43297</c:v>
                </c:pt>
                <c:pt idx="3118">
                  <c:v>43298</c:v>
                </c:pt>
                <c:pt idx="3119">
                  <c:v>43299</c:v>
                </c:pt>
                <c:pt idx="3120">
                  <c:v>43300</c:v>
                </c:pt>
                <c:pt idx="3121">
                  <c:v>43301</c:v>
                </c:pt>
                <c:pt idx="3122">
                  <c:v>43304</c:v>
                </c:pt>
                <c:pt idx="3123">
                  <c:v>43305</c:v>
                </c:pt>
                <c:pt idx="3124">
                  <c:v>43306</c:v>
                </c:pt>
                <c:pt idx="3125">
                  <c:v>43307</c:v>
                </c:pt>
                <c:pt idx="3126">
                  <c:v>43308</c:v>
                </c:pt>
                <c:pt idx="3127">
                  <c:v>43311</c:v>
                </c:pt>
                <c:pt idx="3128">
                  <c:v>43312</c:v>
                </c:pt>
                <c:pt idx="3129">
                  <c:v>43313</c:v>
                </c:pt>
                <c:pt idx="3130">
                  <c:v>43314</c:v>
                </c:pt>
                <c:pt idx="3131">
                  <c:v>43315</c:v>
                </c:pt>
                <c:pt idx="3132">
                  <c:v>43318</c:v>
                </c:pt>
                <c:pt idx="3133">
                  <c:v>43319</c:v>
                </c:pt>
                <c:pt idx="3134">
                  <c:v>43320</c:v>
                </c:pt>
                <c:pt idx="3135">
                  <c:v>43321</c:v>
                </c:pt>
                <c:pt idx="3136">
                  <c:v>43322</c:v>
                </c:pt>
                <c:pt idx="3137">
                  <c:v>43325</c:v>
                </c:pt>
                <c:pt idx="3138">
                  <c:v>43326</c:v>
                </c:pt>
                <c:pt idx="3139">
                  <c:v>43327</c:v>
                </c:pt>
                <c:pt idx="3140">
                  <c:v>43328</c:v>
                </c:pt>
                <c:pt idx="3141">
                  <c:v>43329</c:v>
                </c:pt>
                <c:pt idx="3142">
                  <c:v>43332</c:v>
                </c:pt>
                <c:pt idx="3143">
                  <c:v>43333</c:v>
                </c:pt>
                <c:pt idx="3144">
                  <c:v>43334</c:v>
                </c:pt>
                <c:pt idx="3145">
                  <c:v>43335</c:v>
                </c:pt>
                <c:pt idx="3146">
                  <c:v>43336</c:v>
                </c:pt>
                <c:pt idx="3147">
                  <c:v>43339</c:v>
                </c:pt>
                <c:pt idx="3148">
                  <c:v>43340</c:v>
                </c:pt>
                <c:pt idx="3149">
                  <c:v>43341</c:v>
                </c:pt>
                <c:pt idx="3150">
                  <c:v>43342</c:v>
                </c:pt>
                <c:pt idx="3151">
                  <c:v>43343</c:v>
                </c:pt>
                <c:pt idx="3152">
                  <c:v>43347</c:v>
                </c:pt>
                <c:pt idx="3153">
                  <c:v>43348</c:v>
                </c:pt>
                <c:pt idx="3154">
                  <c:v>43349</c:v>
                </c:pt>
                <c:pt idx="3155">
                  <c:v>43350</c:v>
                </c:pt>
                <c:pt idx="3156">
                  <c:v>43353</c:v>
                </c:pt>
                <c:pt idx="3157">
                  <c:v>43354</c:v>
                </c:pt>
                <c:pt idx="3158">
                  <c:v>43355</c:v>
                </c:pt>
                <c:pt idx="3159">
                  <c:v>43356</c:v>
                </c:pt>
                <c:pt idx="3160">
                  <c:v>43357</c:v>
                </c:pt>
                <c:pt idx="3161">
                  <c:v>43360</c:v>
                </c:pt>
                <c:pt idx="3162">
                  <c:v>43361</c:v>
                </c:pt>
                <c:pt idx="3163">
                  <c:v>43362</c:v>
                </c:pt>
                <c:pt idx="3164">
                  <c:v>43363</c:v>
                </c:pt>
                <c:pt idx="3165">
                  <c:v>43364</c:v>
                </c:pt>
                <c:pt idx="3166">
                  <c:v>43367</c:v>
                </c:pt>
                <c:pt idx="3167">
                  <c:v>43368</c:v>
                </c:pt>
                <c:pt idx="3168">
                  <c:v>43369</c:v>
                </c:pt>
                <c:pt idx="3169">
                  <c:v>43370</c:v>
                </c:pt>
                <c:pt idx="3170">
                  <c:v>43371</c:v>
                </c:pt>
                <c:pt idx="3171">
                  <c:v>43374</c:v>
                </c:pt>
                <c:pt idx="3172">
                  <c:v>43375</c:v>
                </c:pt>
                <c:pt idx="3173">
                  <c:v>43376</c:v>
                </c:pt>
                <c:pt idx="3174">
                  <c:v>43377</c:v>
                </c:pt>
                <c:pt idx="3175">
                  <c:v>43378</c:v>
                </c:pt>
                <c:pt idx="3176">
                  <c:v>43381</c:v>
                </c:pt>
                <c:pt idx="3177">
                  <c:v>43382</c:v>
                </c:pt>
                <c:pt idx="3178">
                  <c:v>43383</c:v>
                </c:pt>
                <c:pt idx="3179">
                  <c:v>43384</c:v>
                </c:pt>
                <c:pt idx="3180">
                  <c:v>43385</c:v>
                </c:pt>
                <c:pt idx="3181">
                  <c:v>43388</c:v>
                </c:pt>
                <c:pt idx="3182">
                  <c:v>43389</c:v>
                </c:pt>
                <c:pt idx="3183">
                  <c:v>43390</c:v>
                </c:pt>
                <c:pt idx="3184">
                  <c:v>43391</c:v>
                </c:pt>
                <c:pt idx="3185">
                  <c:v>43392</c:v>
                </c:pt>
                <c:pt idx="3186">
                  <c:v>43395</c:v>
                </c:pt>
                <c:pt idx="3187">
                  <c:v>43396</c:v>
                </c:pt>
                <c:pt idx="3188">
                  <c:v>43397</c:v>
                </c:pt>
                <c:pt idx="3189">
                  <c:v>43398</c:v>
                </c:pt>
                <c:pt idx="3190">
                  <c:v>43399</c:v>
                </c:pt>
                <c:pt idx="3191">
                  <c:v>43402</c:v>
                </c:pt>
                <c:pt idx="3192">
                  <c:v>43403</c:v>
                </c:pt>
                <c:pt idx="3193">
                  <c:v>43404</c:v>
                </c:pt>
                <c:pt idx="3194">
                  <c:v>43405</c:v>
                </c:pt>
                <c:pt idx="3195">
                  <c:v>43406</c:v>
                </c:pt>
                <c:pt idx="3196">
                  <c:v>43409</c:v>
                </c:pt>
                <c:pt idx="3197">
                  <c:v>43410</c:v>
                </c:pt>
                <c:pt idx="3198">
                  <c:v>43411</c:v>
                </c:pt>
                <c:pt idx="3199">
                  <c:v>43412</c:v>
                </c:pt>
                <c:pt idx="3200">
                  <c:v>43413</c:v>
                </c:pt>
                <c:pt idx="3201">
                  <c:v>43416</c:v>
                </c:pt>
                <c:pt idx="3202">
                  <c:v>43417</c:v>
                </c:pt>
                <c:pt idx="3203">
                  <c:v>43418</c:v>
                </c:pt>
                <c:pt idx="3204">
                  <c:v>43419</c:v>
                </c:pt>
                <c:pt idx="3205">
                  <c:v>43420</c:v>
                </c:pt>
                <c:pt idx="3206">
                  <c:v>43423</c:v>
                </c:pt>
                <c:pt idx="3207">
                  <c:v>43424</c:v>
                </c:pt>
                <c:pt idx="3208">
                  <c:v>43425</c:v>
                </c:pt>
                <c:pt idx="3209">
                  <c:v>43426</c:v>
                </c:pt>
                <c:pt idx="3210">
                  <c:v>43427</c:v>
                </c:pt>
                <c:pt idx="3211">
                  <c:v>43430</c:v>
                </c:pt>
                <c:pt idx="3212">
                  <c:v>43431</c:v>
                </c:pt>
                <c:pt idx="3213">
                  <c:v>43432</c:v>
                </c:pt>
                <c:pt idx="3214">
                  <c:v>43433</c:v>
                </c:pt>
                <c:pt idx="3215">
                  <c:v>43434</c:v>
                </c:pt>
                <c:pt idx="3216">
                  <c:v>43437</c:v>
                </c:pt>
                <c:pt idx="3217">
                  <c:v>43438</c:v>
                </c:pt>
                <c:pt idx="3218">
                  <c:v>43439</c:v>
                </c:pt>
                <c:pt idx="3219">
                  <c:v>43440</c:v>
                </c:pt>
                <c:pt idx="3220">
                  <c:v>43441</c:v>
                </c:pt>
                <c:pt idx="3221">
                  <c:v>43444</c:v>
                </c:pt>
                <c:pt idx="3222">
                  <c:v>43445</c:v>
                </c:pt>
                <c:pt idx="3223">
                  <c:v>43446</c:v>
                </c:pt>
                <c:pt idx="3224">
                  <c:v>43447</c:v>
                </c:pt>
                <c:pt idx="3225">
                  <c:v>43448</c:v>
                </c:pt>
                <c:pt idx="3226">
                  <c:v>43451</c:v>
                </c:pt>
                <c:pt idx="3227">
                  <c:v>43452</c:v>
                </c:pt>
                <c:pt idx="3228">
                  <c:v>43453</c:v>
                </c:pt>
                <c:pt idx="3229">
                  <c:v>43454</c:v>
                </c:pt>
                <c:pt idx="3230">
                  <c:v>43455</c:v>
                </c:pt>
                <c:pt idx="3231">
                  <c:v>43458</c:v>
                </c:pt>
                <c:pt idx="3232">
                  <c:v>43459</c:v>
                </c:pt>
                <c:pt idx="3233">
                  <c:v>43460</c:v>
                </c:pt>
                <c:pt idx="3234">
                  <c:v>43461</c:v>
                </c:pt>
                <c:pt idx="3235">
                  <c:v>43462</c:v>
                </c:pt>
                <c:pt idx="3236">
                  <c:v>43467</c:v>
                </c:pt>
                <c:pt idx="3237">
                  <c:v>43468</c:v>
                </c:pt>
                <c:pt idx="3238">
                  <c:v>43469</c:v>
                </c:pt>
                <c:pt idx="3239">
                  <c:v>43472</c:v>
                </c:pt>
                <c:pt idx="3240">
                  <c:v>43473</c:v>
                </c:pt>
                <c:pt idx="3241">
                  <c:v>43474</c:v>
                </c:pt>
                <c:pt idx="3242">
                  <c:v>43475</c:v>
                </c:pt>
                <c:pt idx="3243">
                  <c:v>43476</c:v>
                </c:pt>
                <c:pt idx="3244">
                  <c:v>43479</c:v>
                </c:pt>
                <c:pt idx="3245">
                  <c:v>43480</c:v>
                </c:pt>
                <c:pt idx="3246">
                  <c:v>43481</c:v>
                </c:pt>
                <c:pt idx="3247">
                  <c:v>43482</c:v>
                </c:pt>
                <c:pt idx="3248">
                  <c:v>43483</c:v>
                </c:pt>
                <c:pt idx="3249">
                  <c:v>43486</c:v>
                </c:pt>
                <c:pt idx="3250">
                  <c:v>43487</c:v>
                </c:pt>
                <c:pt idx="3251">
                  <c:v>43488</c:v>
                </c:pt>
                <c:pt idx="3252">
                  <c:v>43489</c:v>
                </c:pt>
                <c:pt idx="3253">
                  <c:v>43490</c:v>
                </c:pt>
                <c:pt idx="3254">
                  <c:v>43493</c:v>
                </c:pt>
                <c:pt idx="3255">
                  <c:v>43494</c:v>
                </c:pt>
                <c:pt idx="3256">
                  <c:v>43495</c:v>
                </c:pt>
                <c:pt idx="3257">
                  <c:v>43496</c:v>
                </c:pt>
                <c:pt idx="3258">
                  <c:v>43497</c:v>
                </c:pt>
                <c:pt idx="3259">
                  <c:v>43507</c:v>
                </c:pt>
                <c:pt idx="3260">
                  <c:v>43508</c:v>
                </c:pt>
                <c:pt idx="3261">
                  <c:v>43509</c:v>
                </c:pt>
                <c:pt idx="3262">
                  <c:v>43510</c:v>
                </c:pt>
                <c:pt idx="3263">
                  <c:v>43511</c:v>
                </c:pt>
                <c:pt idx="3264">
                  <c:v>43514</c:v>
                </c:pt>
                <c:pt idx="3265">
                  <c:v>43515</c:v>
                </c:pt>
                <c:pt idx="3266">
                  <c:v>43516</c:v>
                </c:pt>
                <c:pt idx="3267">
                  <c:v>43517</c:v>
                </c:pt>
                <c:pt idx="3268">
                  <c:v>43518</c:v>
                </c:pt>
                <c:pt idx="3269">
                  <c:v>43521</c:v>
                </c:pt>
                <c:pt idx="3270">
                  <c:v>43522</c:v>
                </c:pt>
                <c:pt idx="3271">
                  <c:v>43523</c:v>
                </c:pt>
                <c:pt idx="3272">
                  <c:v>43524</c:v>
                </c:pt>
                <c:pt idx="3273">
                  <c:v>43525</c:v>
                </c:pt>
                <c:pt idx="3274">
                  <c:v>43528</c:v>
                </c:pt>
                <c:pt idx="3275">
                  <c:v>43529</c:v>
                </c:pt>
                <c:pt idx="3276">
                  <c:v>43530</c:v>
                </c:pt>
                <c:pt idx="3277">
                  <c:v>43531</c:v>
                </c:pt>
                <c:pt idx="3278">
                  <c:v>43532</c:v>
                </c:pt>
                <c:pt idx="3279">
                  <c:v>43535</c:v>
                </c:pt>
                <c:pt idx="3280">
                  <c:v>43536</c:v>
                </c:pt>
                <c:pt idx="3281">
                  <c:v>43537</c:v>
                </c:pt>
                <c:pt idx="3282">
                  <c:v>43538</c:v>
                </c:pt>
                <c:pt idx="3283">
                  <c:v>43539</c:v>
                </c:pt>
                <c:pt idx="3284">
                  <c:v>43542</c:v>
                </c:pt>
                <c:pt idx="3285">
                  <c:v>43543</c:v>
                </c:pt>
                <c:pt idx="3286">
                  <c:v>43544</c:v>
                </c:pt>
                <c:pt idx="3287">
                  <c:v>43545</c:v>
                </c:pt>
                <c:pt idx="3288">
                  <c:v>43546</c:v>
                </c:pt>
                <c:pt idx="3289">
                  <c:v>43549</c:v>
                </c:pt>
                <c:pt idx="3290">
                  <c:v>43550</c:v>
                </c:pt>
                <c:pt idx="3291">
                  <c:v>43551</c:v>
                </c:pt>
                <c:pt idx="3292">
                  <c:v>43552</c:v>
                </c:pt>
                <c:pt idx="3293">
                  <c:v>43553</c:v>
                </c:pt>
                <c:pt idx="3294">
                  <c:v>43556</c:v>
                </c:pt>
                <c:pt idx="3295">
                  <c:v>43557</c:v>
                </c:pt>
                <c:pt idx="3296">
                  <c:v>43558</c:v>
                </c:pt>
                <c:pt idx="3297">
                  <c:v>43559</c:v>
                </c:pt>
                <c:pt idx="3298">
                  <c:v>43560</c:v>
                </c:pt>
                <c:pt idx="3299">
                  <c:v>43563</c:v>
                </c:pt>
                <c:pt idx="3300">
                  <c:v>43564</c:v>
                </c:pt>
                <c:pt idx="3301">
                  <c:v>43565</c:v>
                </c:pt>
                <c:pt idx="3302">
                  <c:v>43566</c:v>
                </c:pt>
                <c:pt idx="3303">
                  <c:v>43567</c:v>
                </c:pt>
                <c:pt idx="3304">
                  <c:v>43571</c:v>
                </c:pt>
                <c:pt idx="3305">
                  <c:v>43572</c:v>
                </c:pt>
                <c:pt idx="3306">
                  <c:v>43573</c:v>
                </c:pt>
                <c:pt idx="3307">
                  <c:v>43574</c:v>
                </c:pt>
                <c:pt idx="3308">
                  <c:v>43577</c:v>
                </c:pt>
                <c:pt idx="3309">
                  <c:v>43578</c:v>
                </c:pt>
                <c:pt idx="3310">
                  <c:v>43579</c:v>
                </c:pt>
                <c:pt idx="3311">
                  <c:v>43580</c:v>
                </c:pt>
                <c:pt idx="3312">
                  <c:v>43581</c:v>
                </c:pt>
                <c:pt idx="3313">
                  <c:v>43587</c:v>
                </c:pt>
                <c:pt idx="3314">
                  <c:v>43588</c:v>
                </c:pt>
                <c:pt idx="3315">
                  <c:v>43591</c:v>
                </c:pt>
                <c:pt idx="3316">
                  <c:v>43592</c:v>
                </c:pt>
                <c:pt idx="3317">
                  <c:v>43593</c:v>
                </c:pt>
                <c:pt idx="3318">
                  <c:v>43594</c:v>
                </c:pt>
                <c:pt idx="3319">
                  <c:v>43595</c:v>
                </c:pt>
                <c:pt idx="3320">
                  <c:v>43598</c:v>
                </c:pt>
                <c:pt idx="3321">
                  <c:v>43599</c:v>
                </c:pt>
                <c:pt idx="3322">
                  <c:v>43600</c:v>
                </c:pt>
                <c:pt idx="3323">
                  <c:v>43601</c:v>
                </c:pt>
                <c:pt idx="3324">
                  <c:v>43602</c:v>
                </c:pt>
                <c:pt idx="3325">
                  <c:v>43605</c:v>
                </c:pt>
                <c:pt idx="3326">
                  <c:v>43606</c:v>
                </c:pt>
                <c:pt idx="3327">
                  <c:v>43607</c:v>
                </c:pt>
                <c:pt idx="3328">
                  <c:v>43608</c:v>
                </c:pt>
                <c:pt idx="3329">
                  <c:v>43609</c:v>
                </c:pt>
                <c:pt idx="3330">
                  <c:v>43612</c:v>
                </c:pt>
                <c:pt idx="3331">
                  <c:v>43613</c:v>
                </c:pt>
                <c:pt idx="3332">
                  <c:v>43614</c:v>
                </c:pt>
                <c:pt idx="3333">
                  <c:v>43615</c:v>
                </c:pt>
                <c:pt idx="3334">
                  <c:v>43616</c:v>
                </c:pt>
                <c:pt idx="3335">
                  <c:v>43619</c:v>
                </c:pt>
                <c:pt idx="3336">
                  <c:v>43620</c:v>
                </c:pt>
                <c:pt idx="3337">
                  <c:v>43621</c:v>
                </c:pt>
                <c:pt idx="3338">
                  <c:v>43622</c:v>
                </c:pt>
                <c:pt idx="3339">
                  <c:v>43623</c:v>
                </c:pt>
                <c:pt idx="3340">
                  <c:v>43626</c:v>
                </c:pt>
                <c:pt idx="3341">
                  <c:v>43627</c:v>
                </c:pt>
                <c:pt idx="3342">
                  <c:v>43628</c:v>
                </c:pt>
                <c:pt idx="3343">
                  <c:v>43629</c:v>
                </c:pt>
                <c:pt idx="3344">
                  <c:v>43630</c:v>
                </c:pt>
                <c:pt idx="3345">
                  <c:v>43633</c:v>
                </c:pt>
                <c:pt idx="3346">
                  <c:v>43634</c:v>
                </c:pt>
                <c:pt idx="3347">
                  <c:v>43635</c:v>
                </c:pt>
                <c:pt idx="3348">
                  <c:v>43636</c:v>
                </c:pt>
                <c:pt idx="3349">
                  <c:v>43637</c:v>
                </c:pt>
                <c:pt idx="3350">
                  <c:v>43640</c:v>
                </c:pt>
                <c:pt idx="3351">
                  <c:v>43641</c:v>
                </c:pt>
                <c:pt idx="3352">
                  <c:v>43642</c:v>
                </c:pt>
                <c:pt idx="3353">
                  <c:v>43643</c:v>
                </c:pt>
                <c:pt idx="3354">
                  <c:v>43644</c:v>
                </c:pt>
                <c:pt idx="3355">
                  <c:v>43647</c:v>
                </c:pt>
                <c:pt idx="3356">
                  <c:v>43648</c:v>
                </c:pt>
                <c:pt idx="3357">
                  <c:v>43649</c:v>
                </c:pt>
                <c:pt idx="3358">
                  <c:v>43650</c:v>
                </c:pt>
                <c:pt idx="3359">
                  <c:v>43651</c:v>
                </c:pt>
                <c:pt idx="3360">
                  <c:v>43654</c:v>
                </c:pt>
                <c:pt idx="3361">
                  <c:v>43655</c:v>
                </c:pt>
                <c:pt idx="3362">
                  <c:v>43656</c:v>
                </c:pt>
                <c:pt idx="3363">
                  <c:v>43657</c:v>
                </c:pt>
                <c:pt idx="3364">
                  <c:v>43658</c:v>
                </c:pt>
                <c:pt idx="3365">
                  <c:v>43661</c:v>
                </c:pt>
                <c:pt idx="3366">
                  <c:v>43662</c:v>
                </c:pt>
                <c:pt idx="3367">
                  <c:v>43663</c:v>
                </c:pt>
                <c:pt idx="3368">
                  <c:v>43664</c:v>
                </c:pt>
                <c:pt idx="3369">
                  <c:v>43665</c:v>
                </c:pt>
                <c:pt idx="3370">
                  <c:v>43668</c:v>
                </c:pt>
                <c:pt idx="3371">
                  <c:v>43669</c:v>
                </c:pt>
                <c:pt idx="3372">
                  <c:v>43670</c:v>
                </c:pt>
                <c:pt idx="3373">
                  <c:v>43671</c:v>
                </c:pt>
                <c:pt idx="3374">
                  <c:v>43672</c:v>
                </c:pt>
                <c:pt idx="3375">
                  <c:v>43675</c:v>
                </c:pt>
                <c:pt idx="3376">
                  <c:v>43676</c:v>
                </c:pt>
                <c:pt idx="3377">
                  <c:v>43677</c:v>
                </c:pt>
                <c:pt idx="3378">
                  <c:v>43678</c:v>
                </c:pt>
                <c:pt idx="3379">
                  <c:v>43679</c:v>
                </c:pt>
                <c:pt idx="3380">
                  <c:v>43682</c:v>
                </c:pt>
                <c:pt idx="3381">
                  <c:v>43683</c:v>
                </c:pt>
                <c:pt idx="3382">
                  <c:v>43684</c:v>
                </c:pt>
                <c:pt idx="3383">
                  <c:v>43685</c:v>
                </c:pt>
                <c:pt idx="3384">
                  <c:v>43686</c:v>
                </c:pt>
                <c:pt idx="3385">
                  <c:v>43689</c:v>
                </c:pt>
                <c:pt idx="3386">
                  <c:v>43690</c:v>
                </c:pt>
                <c:pt idx="3387">
                  <c:v>43691</c:v>
                </c:pt>
                <c:pt idx="3388">
                  <c:v>43692</c:v>
                </c:pt>
                <c:pt idx="3389">
                  <c:v>43693</c:v>
                </c:pt>
                <c:pt idx="3390">
                  <c:v>43696</c:v>
                </c:pt>
                <c:pt idx="3391">
                  <c:v>43697</c:v>
                </c:pt>
                <c:pt idx="3392">
                  <c:v>43698</c:v>
                </c:pt>
                <c:pt idx="3393">
                  <c:v>43699</c:v>
                </c:pt>
                <c:pt idx="3394">
                  <c:v>43700</c:v>
                </c:pt>
                <c:pt idx="3395">
                  <c:v>43703</c:v>
                </c:pt>
                <c:pt idx="3396">
                  <c:v>43704</c:v>
                </c:pt>
                <c:pt idx="3397">
                  <c:v>43705</c:v>
                </c:pt>
                <c:pt idx="3398">
                  <c:v>43706</c:v>
                </c:pt>
                <c:pt idx="3399">
                  <c:v>43707</c:v>
                </c:pt>
                <c:pt idx="3400">
                  <c:v>43711</c:v>
                </c:pt>
                <c:pt idx="3401">
                  <c:v>43712</c:v>
                </c:pt>
                <c:pt idx="3402">
                  <c:v>43713</c:v>
                </c:pt>
                <c:pt idx="3403">
                  <c:v>43714</c:v>
                </c:pt>
                <c:pt idx="3404">
                  <c:v>43717</c:v>
                </c:pt>
                <c:pt idx="3405">
                  <c:v>43718</c:v>
                </c:pt>
                <c:pt idx="3406">
                  <c:v>43719</c:v>
                </c:pt>
                <c:pt idx="3407">
                  <c:v>43720</c:v>
                </c:pt>
                <c:pt idx="3408">
                  <c:v>43721</c:v>
                </c:pt>
                <c:pt idx="3409">
                  <c:v>43724</c:v>
                </c:pt>
                <c:pt idx="3410">
                  <c:v>43725</c:v>
                </c:pt>
                <c:pt idx="3411">
                  <c:v>43726</c:v>
                </c:pt>
                <c:pt idx="3412">
                  <c:v>43727</c:v>
                </c:pt>
                <c:pt idx="3413">
                  <c:v>43728</c:v>
                </c:pt>
                <c:pt idx="3414">
                  <c:v>43731</c:v>
                </c:pt>
                <c:pt idx="3415">
                  <c:v>43732</c:v>
                </c:pt>
                <c:pt idx="3416">
                  <c:v>43733</c:v>
                </c:pt>
                <c:pt idx="3417">
                  <c:v>43734</c:v>
                </c:pt>
                <c:pt idx="3418">
                  <c:v>43735</c:v>
                </c:pt>
                <c:pt idx="3419">
                  <c:v>43738</c:v>
                </c:pt>
                <c:pt idx="3420">
                  <c:v>43739</c:v>
                </c:pt>
                <c:pt idx="3421">
                  <c:v>43740</c:v>
                </c:pt>
                <c:pt idx="3422">
                  <c:v>43741</c:v>
                </c:pt>
                <c:pt idx="3423">
                  <c:v>43742</c:v>
                </c:pt>
                <c:pt idx="3424">
                  <c:v>43745</c:v>
                </c:pt>
                <c:pt idx="3425">
                  <c:v>43746</c:v>
                </c:pt>
                <c:pt idx="3426">
                  <c:v>43747</c:v>
                </c:pt>
                <c:pt idx="3427">
                  <c:v>43748</c:v>
                </c:pt>
                <c:pt idx="3428">
                  <c:v>43749</c:v>
                </c:pt>
                <c:pt idx="3429">
                  <c:v>43752</c:v>
                </c:pt>
                <c:pt idx="3430">
                  <c:v>43753</c:v>
                </c:pt>
                <c:pt idx="3431">
                  <c:v>43754</c:v>
                </c:pt>
                <c:pt idx="3432">
                  <c:v>43755</c:v>
                </c:pt>
                <c:pt idx="3433">
                  <c:v>43756</c:v>
                </c:pt>
                <c:pt idx="3434">
                  <c:v>43759</c:v>
                </c:pt>
                <c:pt idx="3435">
                  <c:v>43760</c:v>
                </c:pt>
                <c:pt idx="3436">
                  <c:v>43761</c:v>
                </c:pt>
                <c:pt idx="3437">
                  <c:v>43762</c:v>
                </c:pt>
                <c:pt idx="3438">
                  <c:v>43763</c:v>
                </c:pt>
                <c:pt idx="3439">
                  <c:v>43766</c:v>
                </c:pt>
                <c:pt idx="3440">
                  <c:v>43767</c:v>
                </c:pt>
                <c:pt idx="3441">
                  <c:v>43768</c:v>
                </c:pt>
                <c:pt idx="3442">
                  <c:v>43769</c:v>
                </c:pt>
                <c:pt idx="3443">
                  <c:v>43770</c:v>
                </c:pt>
                <c:pt idx="3444">
                  <c:v>43773</c:v>
                </c:pt>
                <c:pt idx="3445">
                  <c:v>43774</c:v>
                </c:pt>
                <c:pt idx="3446">
                  <c:v>43775</c:v>
                </c:pt>
                <c:pt idx="3447">
                  <c:v>43776</c:v>
                </c:pt>
                <c:pt idx="3448">
                  <c:v>43777</c:v>
                </c:pt>
                <c:pt idx="3449">
                  <c:v>43780</c:v>
                </c:pt>
                <c:pt idx="3450">
                  <c:v>43781</c:v>
                </c:pt>
                <c:pt idx="3451">
                  <c:v>43782</c:v>
                </c:pt>
                <c:pt idx="3452">
                  <c:v>43783</c:v>
                </c:pt>
                <c:pt idx="3453">
                  <c:v>43784</c:v>
                </c:pt>
                <c:pt idx="3454">
                  <c:v>43787</c:v>
                </c:pt>
                <c:pt idx="3455">
                  <c:v>43788</c:v>
                </c:pt>
                <c:pt idx="3456">
                  <c:v>43789</c:v>
                </c:pt>
                <c:pt idx="3457">
                  <c:v>43790</c:v>
                </c:pt>
                <c:pt idx="3458">
                  <c:v>43791</c:v>
                </c:pt>
                <c:pt idx="3459">
                  <c:v>43794</c:v>
                </c:pt>
                <c:pt idx="3460">
                  <c:v>43795</c:v>
                </c:pt>
                <c:pt idx="3461">
                  <c:v>43796</c:v>
                </c:pt>
                <c:pt idx="3462">
                  <c:v>43797</c:v>
                </c:pt>
                <c:pt idx="3463">
                  <c:v>43798</c:v>
                </c:pt>
                <c:pt idx="3464">
                  <c:v>43801</c:v>
                </c:pt>
                <c:pt idx="3465">
                  <c:v>43802</c:v>
                </c:pt>
                <c:pt idx="3466">
                  <c:v>43803</c:v>
                </c:pt>
                <c:pt idx="3467">
                  <c:v>43804</c:v>
                </c:pt>
                <c:pt idx="3468">
                  <c:v>43805</c:v>
                </c:pt>
                <c:pt idx="3469">
                  <c:v>43808</c:v>
                </c:pt>
                <c:pt idx="3470">
                  <c:v>43809</c:v>
                </c:pt>
                <c:pt idx="3471">
                  <c:v>43810</c:v>
                </c:pt>
                <c:pt idx="3472">
                  <c:v>43811</c:v>
                </c:pt>
                <c:pt idx="3473">
                  <c:v>43812</c:v>
                </c:pt>
                <c:pt idx="3474">
                  <c:v>43815</c:v>
                </c:pt>
                <c:pt idx="3475">
                  <c:v>43816</c:v>
                </c:pt>
                <c:pt idx="3476">
                  <c:v>43817</c:v>
                </c:pt>
                <c:pt idx="3477">
                  <c:v>43818</c:v>
                </c:pt>
                <c:pt idx="3478">
                  <c:v>43819</c:v>
                </c:pt>
                <c:pt idx="3479">
                  <c:v>43822</c:v>
                </c:pt>
                <c:pt idx="3480">
                  <c:v>43823</c:v>
                </c:pt>
                <c:pt idx="3481">
                  <c:v>43824</c:v>
                </c:pt>
                <c:pt idx="3482">
                  <c:v>43825</c:v>
                </c:pt>
                <c:pt idx="3483">
                  <c:v>43826</c:v>
                </c:pt>
                <c:pt idx="3484">
                  <c:v>43829</c:v>
                </c:pt>
                <c:pt idx="3485">
                  <c:v>43830</c:v>
                </c:pt>
                <c:pt idx="3486">
                  <c:v>43832</c:v>
                </c:pt>
                <c:pt idx="3487">
                  <c:v>43833</c:v>
                </c:pt>
                <c:pt idx="3488">
                  <c:v>43836</c:v>
                </c:pt>
                <c:pt idx="3489">
                  <c:v>43837</c:v>
                </c:pt>
                <c:pt idx="3490">
                  <c:v>43838</c:v>
                </c:pt>
                <c:pt idx="3491">
                  <c:v>43839</c:v>
                </c:pt>
                <c:pt idx="3492">
                  <c:v>43840</c:v>
                </c:pt>
                <c:pt idx="3493">
                  <c:v>43843</c:v>
                </c:pt>
                <c:pt idx="3494">
                  <c:v>43844</c:v>
                </c:pt>
                <c:pt idx="3495">
                  <c:v>43845</c:v>
                </c:pt>
                <c:pt idx="3496">
                  <c:v>43846</c:v>
                </c:pt>
                <c:pt idx="3497">
                  <c:v>43847</c:v>
                </c:pt>
                <c:pt idx="3498">
                  <c:v>43850</c:v>
                </c:pt>
                <c:pt idx="3499">
                  <c:v>43851</c:v>
                </c:pt>
                <c:pt idx="3500">
                  <c:v>43852</c:v>
                </c:pt>
                <c:pt idx="3501">
                  <c:v>43860</c:v>
                </c:pt>
                <c:pt idx="3502">
                  <c:v>43861</c:v>
                </c:pt>
                <c:pt idx="3503">
                  <c:v>43864</c:v>
                </c:pt>
                <c:pt idx="3504">
                  <c:v>43865</c:v>
                </c:pt>
                <c:pt idx="3505">
                  <c:v>43866</c:v>
                </c:pt>
                <c:pt idx="3506">
                  <c:v>43867</c:v>
                </c:pt>
                <c:pt idx="3507">
                  <c:v>43868</c:v>
                </c:pt>
                <c:pt idx="3508">
                  <c:v>43871</c:v>
                </c:pt>
                <c:pt idx="3509">
                  <c:v>43872</c:v>
                </c:pt>
                <c:pt idx="3510">
                  <c:v>43873</c:v>
                </c:pt>
                <c:pt idx="3511">
                  <c:v>43874</c:v>
                </c:pt>
                <c:pt idx="3512">
                  <c:v>43875</c:v>
                </c:pt>
                <c:pt idx="3513">
                  <c:v>43878</c:v>
                </c:pt>
                <c:pt idx="3514">
                  <c:v>43879</c:v>
                </c:pt>
                <c:pt idx="3515">
                  <c:v>43880</c:v>
                </c:pt>
                <c:pt idx="3516">
                  <c:v>43881</c:v>
                </c:pt>
                <c:pt idx="3517">
                  <c:v>43882</c:v>
                </c:pt>
                <c:pt idx="3518">
                  <c:v>43885</c:v>
                </c:pt>
                <c:pt idx="3519">
                  <c:v>43886</c:v>
                </c:pt>
                <c:pt idx="3520">
                  <c:v>43887</c:v>
                </c:pt>
                <c:pt idx="3521">
                  <c:v>43888</c:v>
                </c:pt>
                <c:pt idx="3522">
                  <c:v>43889</c:v>
                </c:pt>
                <c:pt idx="3523">
                  <c:v>43892</c:v>
                </c:pt>
                <c:pt idx="3524">
                  <c:v>43893</c:v>
                </c:pt>
                <c:pt idx="3525">
                  <c:v>43894</c:v>
                </c:pt>
                <c:pt idx="3526">
                  <c:v>43895</c:v>
                </c:pt>
                <c:pt idx="3527">
                  <c:v>43896</c:v>
                </c:pt>
                <c:pt idx="3528">
                  <c:v>43899</c:v>
                </c:pt>
                <c:pt idx="3529">
                  <c:v>43900</c:v>
                </c:pt>
                <c:pt idx="3530">
                  <c:v>43901</c:v>
                </c:pt>
                <c:pt idx="3531">
                  <c:v>43902</c:v>
                </c:pt>
                <c:pt idx="3532">
                  <c:v>43903</c:v>
                </c:pt>
                <c:pt idx="3533">
                  <c:v>43906</c:v>
                </c:pt>
                <c:pt idx="3534">
                  <c:v>43907</c:v>
                </c:pt>
                <c:pt idx="3535">
                  <c:v>43908</c:v>
                </c:pt>
                <c:pt idx="3536">
                  <c:v>43909</c:v>
                </c:pt>
                <c:pt idx="3537">
                  <c:v>43910</c:v>
                </c:pt>
                <c:pt idx="3538">
                  <c:v>43913</c:v>
                </c:pt>
                <c:pt idx="3539">
                  <c:v>43914</c:v>
                </c:pt>
                <c:pt idx="3540">
                  <c:v>43915</c:v>
                </c:pt>
                <c:pt idx="3541">
                  <c:v>43916</c:v>
                </c:pt>
                <c:pt idx="3542">
                  <c:v>43917</c:v>
                </c:pt>
                <c:pt idx="3543">
                  <c:v>43920</c:v>
                </c:pt>
                <c:pt idx="3544">
                  <c:v>43921</c:v>
                </c:pt>
                <c:pt idx="3545">
                  <c:v>43922</c:v>
                </c:pt>
                <c:pt idx="3546">
                  <c:v>43924</c:v>
                </c:pt>
                <c:pt idx="3547">
                  <c:v>43927</c:v>
                </c:pt>
                <c:pt idx="3548">
                  <c:v>43928</c:v>
                </c:pt>
                <c:pt idx="3549">
                  <c:v>43929</c:v>
                </c:pt>
                <c:pt idx="3550">
                  <c:v>43930</c:v>
                </c:pt>
                <c:pt idx="3551">
                  <c:v>43931</c:v>
                </c:pt>
                <c:pt idx="3552">
                  <c:v>43934</c:v>
                </c:pt>
                <c:pt idx="3553">
                  <c:v>43935</c:v>
                </c:pt>
                <c:pt idx="3554">
                  <c:v>43936</c:v>
                </c:pt>
                <c:pt idx="3555">
                  <c:v>43937</c:v>
                </c:pt>
                <c:pt idx="3556">
                  <c:v>43938</c:v>
                </c:pt>
                <c:pt idx="3557">
                  <c:v>43941</c:v>
                </c:pt>
                <c:pt idx="3558">
                  <c:v>43942</c:v>
                </c:pt>
                <c:pt idx="3559">
                  <c:v>43943</c:v>
                </c:pt>
                <c:pt idx="3560">
                  <c:v>43944</c:v>
                </c:pt>
                <c:pt idx="3561">
                  <c:v>43945</c:v>
                </c:pt>
                <c:pt idx="3562">
                  <c:v>43948</c:v>
                </c:pt>
                <c:pt idx="3563">
                  <c:v>43949</c:v>
                </c:pt>
                <c:pt idx="3564">
                  <c:v>43950</c:v>
                </c:pt>
                <c:pt idx="3565">
                  <c:v>43955</c:v>
                </c:pt>
                <c:pt idx="3566">
                  <c:v>43956</c:v>
                </c:pt>
                <c:pt idx="3567">
                  <c:v>43957</c:v>
                </c:pt>
                <c:pt idx="3568">
                  <c:v>43958</c:v>
                </c:pt>
                <c:pt idx="3569">
                  <c:v>43959</c:v>
                </c:pt>
                <c:pt idx="3570">
                  <c:v>43962</c:v>
                </c:pt>
                <c:pt idx="3571">
                  <c:v>43963</c:v>
                </c:pt>
                <c:pt idx="3572">
                  <c:v>43964</c:v>
                </c:pt>
                <c:pt idx="3573">
                  <c:v>43965</c:v>
                </c:pt>
                <c:pt idx="3574">
                  <c:v>43966</c:v>
                </c:pt>
                <c:pt idx="3575">
                  <c:v>43969</c:v>
                </c:pt>
                <c:pt idx="3576">
                  <c:v>43970</c:v>
                </c:pt>
                <c:pt idx="3577">
                  <c:v>43971</c:v>
                </c:pt>
                <c:pt idx="3578">
                  <c:v>43972</c:v>
                </c:pt>
                <c:pt idx="3579">
                  <c:v>43973</c:v>
                </c:pt>
                <c:pt idx="3580">
                  <c:v>43976</c:v>
                </c:pt>
                <c:pt idx="3581">
                  <c:v>43977</c:v>
                </c:pt>
                <c:pt idx="3582">
                  <c:v>43978</c:v>
                </c:pt>
                <c:pt idx="3583">
                  <c:v>43979</c:v>
                </c:pt>
                <c:pt idx="3584">
                  <c:v>43980</c:v>
                </c:pt>
                <c:pt idx="3585">
                  <c:v>43983</c:v>
                </c:pt>
                <c:pt idx="3586">
                  <c:v>43984</c:v>
                </c:pt>
                <c:pt idx="3587">
                  <c:v>43985</c:v>
                </c:pt>
                <c:pt idx="3588">
                  <c:v>43986</c:v>
                </c:pt>
                <c:pt idx="3589">
                  <c:v>43987</c:v>
                </c:pt>
                <c:pt idx="3590">
                  <c:v>43990</c:v>
                </c:pt>
                <c:pt idx="3591">
                  <c:v>43991</c:v>
                </c:pt>
                <c:pt idx="3592">
                  <c:v>43992</c:v>
                </c:pt>
                <c:pt idx="3593">
                  <c:v>43993</c:v>
                </c:pt>
                <c:pt idx="3594">
                  <c:v>43994</c:v>
                </c:pt>
                <c:pt idx="3595">
                  <c:v>43997</c:v>
                </c:pt>
                <c:pt idx="3596">
                  <c:v>43998</c:v>
                </c:pt>
                <c:pt idx="3597">
                  <c:v>43999</c:v>
                </c:pt>
                <c:pt idx="3598">
                  <c:v>44000</c:v>
                </c:pt>
                <c:pt idx="3599">
                  <c:v>44001</c:v>
                </c:pt>
                <c:pt idx="3600">
                  <c:v>44004</c:v>
                </c:pt>
                <c:pt idx="3601">
                  <c:v>44005</c:v>
                </c:pt>
                <c:pt idx="3602">
                  <c:v>44006</c:v>
                </c:pt>
                <c:pt idx="3603">
                  <c:v>44007</c:v>
                </c:pt>
                <c:pt idx="3604">
                  <c:v>44008</c:v>
                </c:pt>
                <c:pt idx="3605">
                  <c:v>44011</c:v>
                </c:pt>
                <c:pt idx="3606">
                  <c:v>44012</c:v>
                </c:pt>
                <c:pt idx="3607">
                  <c:v>44013</c:v>
                </c:pt>
                <c:pt idx="3608">
                  <c:v>44014</c:v>
                </c:pt>
                <c:pt idx="3609">
                  <c:v>44015</c:v>
                </c:pt>
                <c:pt idx="3610">
                  <c:v>44018</c:v>
                </c:pt>
                <c:pt idx="3611">
                  <c:v>44019</c:v>
                </c:pt>
                <c:pt idx="3612">
                  <c:v>44020</c:v>
                </c:pt>
                <c:pt idx="3613">
                  <c:v>44021</c:v>
                </c:pt>
                <c:pt idx="3614">
                  <c:v>44022</c:v>
                </c:pt>
                <c:pt idx="3615">
                  <c:v>44025</c:v>
                </c:pt>
                <c:pt idx="3616">
                  <c:v>44026</c:v>
                </c:pt>
                <c:pt idx="3617">
                  <c:v>44027</c:v>
                </c:pt>
                <c:pt idx="3618">
                  <c:v>44028</c:v>
                </c:pt>
                <c:pt idx="3619">
                  <c:v>44029</c:v>
                </c:pt>
                <c:pt idx="3620">
                  <c:v>44032</c:v>
                </c:pt>
                <c:pt idx="3621">
                  <c:v>44033</c:v>
                </c:pt>
                <c:pt idx="3622">
                  <c:v>44034</c:v>
                </c:pt>
                <c:pt idx="3623">
                  <c:v>44035</c:v>
                </c:pt>
                <c:pt idx="3624">
                  <c:v>44036</c:v>
                </c:pt>
                <c:pt idx="3625">
                  <c:v>44039</c:v>
                </c:pt>
                <c:pt idx="3626">
                  <c:v>44040</c:v>
                </c:pt>
                <c:pt idx="3627">
                  <c:v>44041</c:v>
                </c:pt>
                <c:pt idx="3628">
                  <c:v>44042</c:v>
                </c:pt>
                <c:pt idx="3629">
                  <c:v>44043</c:v>
                </c:pt>
                <c:pt idx="3630">
                  <c:v>44046</c:v>
                </c:pt>
                <c:pt idx="3631">
                  <c:v>44047</c:v>
                </c:pt>
                <c:pt idx="3632">
                  <c:v>44048</c:v>
                </c:pt>
                <c:pt idx="3633">
                  <c:v>44049</c:v>
                </c:pt>
                <c:pt idx="3634">
                  <c:v>44050</c:v>
                </c:pt>
                <c:pt idx="3635">
                  <c:v>44053</c:v>
                </c:pt>
                <c:pt idx="3636">
                  <c:v>44054</c:v>
                </c:pt>
                <c:pt idx="3637">
                  <c:v>44055</c:v>
                </c:pt>
                <c:pt idx="3638">
                  <c:v>44056</c:v>
                </c:pt>
                <c:pt idx="3639">
                  <c:v>44057</c:v>
                </c:pt>
                <c:pt idx="3640">
                  <c:v>44060</c:v>
                </c:pt>
                <c:pt idx="3641">
                  <c:v>44061</c:v>
                </c:pt>
                <c:pt idx="3642">
                  <c:v>44062</c:v>
                </c:pt>
                <c:pt idx="3643">
                  <c:v>44063</c:v>
                </c:pt>
                <c:pt idx="3644">
                  <c:v>44064</c:v>
                </c:pt>
                <c:pt idx="3645">
                  <c:v>44067</c:v>
                </c:pt>
                <c:pt idx="3646">
                  <c:v>44068</c:v>
                </c:pt>
                <c:pt idx="3647">
                  <c:v>44069</c:v>
                </c:pt>
                <c:pt idx="3648">
                  <c:v>44070</c:v>
                </c:pt>
                <c:pt idx="3649">
                  <c:v>44071</c:v>
                </c:pt>
                <c:pt idx="3650">
                  <c:v>44074</c:v>
                </c:pt>
                <c:pt idx="3651">
                  <c:v>44075</c:v>
                </c:pt>
                <c:pt idx="3652">
                  <c:v>44077</c:v>
                </c:pt>
                <c:pt idx="3653">
                  <c:v>44078</c:v>
                </c:pt>
                <c:pt idx="3654">
                  <c:v>44081</c:v>
                </c:pt>
                <c:pt idx="3655">
                  <c:v>44082</c:v>
                </c:pt>
                <c:pt idx="3656">
                  <c:v>44083</c:v>
                </c:pt>
                <c:pt idx="3657">
                  <c:v>44084</c:v>
                </c:pt>
                <c:pt idx="3658">
                  <c:v>44085</c:v>
                </c:pt>
                <c:pt idx="3659">
                  <c:v>44088</c:v>
                </c:pt>
                <c:pt idx="3660">
                  <c:v>44089</c:v>
                </c:pt>
                <c:pt idx="3661">
                  <c:v>44090</c:v>
                </c:pt>
                <c:pt idx="3662">
                  <c:v>44091</c:v>
                </c:pt>
                <c:pt idx="3663">
                  <c:v>44092</c:v>
                </c:pt>
                <c:pt idx="3664">
                  <c:v>44095</c:v>
                </c:pt>
                <c:pt idx="3665">
                  <c:v>44096</c:v>
                </c:pt>
                <c:pt idx="3666">
                  <c:v>44097</c:v>
                </c:pt>
                <c:pt idx="3667">
                  <c:v>44098</c:v>
                </c:pt>
                <c:pt idx="3668">
                  <c:v>44099</c:v>
                </c:pt>
                <c:pt idx="3669">
                  <c:v>44102</c:v>
                </c:pt>
                <c:pt idx="3670">
                  <c:v>44103</c:v>
                </c:pt>
                <c:pt idx="3671">
                  <c:v>44104</c:v>
                </c:pt>
                <c:pt idx="3672">
                  <c:v>44105</c:v>
                </c:pt>
                <c:pt idx="3673">
                  <c:v>44106</c:v>
                </c:pt>
                <c:pt idx="3674">
                  <c:v>44109</c:v>
                </c:pt>
                <c:pt idx="3675">
                  <c:v>44110</c:v>
                </c:pt>
                <c:pt idx="3676">
                  <c:v>44111</c:v>
                </c:pt>
                <c:pt idx="3677">
                  <c:v>44112</c:v>
                </c:pt>
                <c:pt idx="3678">
                  <c:v>44113</c:v>
                </c:pt>
                <c:pt idx="3679">
                  <c:v>44116</c:v>
                </c:pt>
                <c:pt idx="3680">
                  <c:v>44117</c:v>
                </c:pt>
                <c:pt idx="3681">
                  <c:v>44118</c:v>
                </c:pt>
                <c:pt idx="3682">
                  <c:v>44119</c:v>
                </c:pt>
                <c:pt idx="3683">
                  <c:v>44120</c:v>
                </c:pt>
                <c:pt idx="3684">
                  <c:v>44123</c:v>
                </c:pt>
                <c:pt idx="3685">
                  <c:v>44124</c:v>
                </c:pt>
                <c:pt idx="3686">
                  <c:v>44125</c:v>
                </c:pt>
                <c:pt idx="3687">
                  <c:v>44126</c:v>
                </c:pt>
                <c:pt idx="3688">
                  <c:v>44127</c:v>
                </c:pt>
                <c:pt idx="3689">
                  <c:v>44130</c:v>
                </c:pt>
                <c:pt idx="3690">
                  <c:v>44131</c:v>
                </c:pt>
                <c:pt idx="3691">
                  <c:v>44132</c:v>
                </c:pt>
                <c:pt idx="3692">
                  <c:v>44133</c:v>
                </c:pt>
                <c:pt idx="3693">
                  <c:v>44134</c:v>
                </c:pt>
                <c:pt idx="3694">
                  <c:v>44137</c:v>
                </c:pt>
                <c:pt idx="3695">
                  <c:v>44138</c:v>
                </c:pt>
                <c:pt idx="3696">
                  <c:v>44139</c:v>
                </c:pt>
                <c:pt idx="3697">
                  <c:v>44140</c:v>
                </c:pt>
                <c:pt idx="3698">
                  <c:v>44141</c:v>
                </c:pt>
                <c:pt idx="3699">
                  <c:v>44144</c:v>
                </c:pt>
                <c:pt idx="3700">
                  <c:v>44145</c:v>
                </c:pt>
                <c:pt idx="3701">
                  <c:v>44146</c:v>
                </c:pt>
                <c:pt idx="3702">
                  <c:v>44147</c:v>
                </c:pt>
                <c:pt idx="3703">
                  <c:v>44148</c:v>
                </c:pt>
                <c:pt idx="3704">
                  <c:v>44151</c:v>
                </c:pt>
                <c:pt idx="3705">
                  <c:v>44152</c:v>
                </c:pt>
                <c:pt idx="3706">
                  <c:v>44153</c:v>
                </c:pt>
                <c:pt idx="3707">
                  <c:v>44154</c:v>
                </c:pt>
                <c:pt idx="3708">
                  <c:v>44155</c:v>
                </c:pt>
                <c:pt idx="3709">
                  <c:v>44158</c:v>
                </c:pt>
                <c:pt idx="3710">
                  <c:v>44159</c:v>
                </c:pt>
                <c:pt idx="3711">
                  <c:v>44160</c:v>
                </c:pt>
                <c:pt idx="3712">
                  <c:v>44161</c:v>
                </c:pt>
                <c:pt idx="3713">
                  <c:v>44162</c:v>
                </c:pt>
                <c:pt idx="3714">
                  <c:v>44165</c:v>
                </c:pt>
                <c:pt idx="3715">
                  <c:v>44166</c:v>
                </c:pt>
                <c:pt idx="3716">
                  <c:v>44167</c:v>
                </c:pt>
                <c:pt idx="3717">
                  <c:v>44168</c:v>
                </c:pt>
                <c:pt idx="3718">
                  <c:v>44169</c:v>
                </c:pt>
                <c:pt idx="3719">
                  <c:v>44172</c:v>
                </c:pt>
                <c:pt idx="3720">
                  <c:v>44173</c:v>
                </c:pt>
                <c:pt idx="3721">
                  <c:v>44174</c:v>
                </c:pt>
                <c:pt idx="3722">
                  <c:v>44175</c:v>
                </c:pt>
                <c:pt idx="3723">
                  <c:v>44176</c:v>
                </c:pt>
                <c:pt idx="3724">
                  <c:v>44179</c:v>
                </c:pt>
                <c:pt idx="3725">
                  <c:v>44180</c:v>
                </c:pt>
                <c:pt idx="3726">
                  <c:v>44181</c:v>
                </c:pt>
                <c:pt idx="3727">
                  <c:v>44182</c:v>
                </c:pt>
                <c:pt idx="3728">
                  <c:v>44183</c:v>
                </c:pt>
                <c:pt idx="3729">
                  <c:v>44186</c:v>
                </c:pt>
                <c:pt idx="3730">
                  <c:v>44187</c:v>
                </c:pt>
                <c:pt idx="3731">
                  <c:v>44188</c:v>
                </c:pt>
                <c:pt idx="3732">
                  <c:v>44189</c:v>
                </c:pt>
                <c:pt idx="3733">
                  <c:v>44190</c:v>
                </c:pt>
                <c:pt idx="3734">
                  <c:v>44193</c:v>
                </c:pt>
                <c:pt idx="3735">
                  <c:v>44194</c:v>
                </c:pt>
                <c:pt idx="3736">
                  <c:v>44195</c:v>
                </c:pt>
                <c:pt idx="3737">
                  <c:v>44196</c:v>
                </c:pt>
                <c:pt idx="3738">
                  <c:v>44200</c:v>
                </c:pt>
                <c:pt idx="3739">
                  <c:v>44201</c:v>
                </c:pt>
                <c:pt idx="3740">
                  <c:v>44202</c:v>
                </c:pt>
                <c:pt idx="3741">
                  <c:v>44203</c:v>
                </c:pt>
                <c:pt idx="3742">
                  <c:v>44204</c:v>
                </c:pt>
                <c:pt idx="3743">
                  <c:v>44207</c:v>
                </c:pt>
                <c:pt idx="3744">
                  <c:v>44208</c:v>
                </c:pt>
                <c:pt idx="3745">
                  <c:v>44209</c:v>
                </c:pt>
                <c:pt idx="3746">
                  <c:v>44210</c:v>
                </c:pt>
                <c:pt idx="3747">
                  <c:v>44211</c:v>
                </c:pt>
                <c:pt idx="3748">
                  <c:v>44214</c:v>
                </c:pt>
                <c:pt idx="3749">
                  <c:v>44215</c:v>
                </c:pt>
                <c:pt idx="3750">
                  <c:v>44216</c:v>
                </c:pt>
                <c:pt idx="3751">
                  <c:v>44217</c:v>
                </c:pt>
                <c:pt idx="3752">
                  <c:v>44218</c:v>
                </c:pt>
                <c:pt idx="3753">
                  <c:v>44221</c:v>
                </c:pt>
                <c:pt idx="3754">
                  <c:v>44222</c:v>
                </c:pt>
                <c:pt idx="3755">
                  <c:v>44223</c:v>
                </c:pt>
                <c:pt idx="3756">
                  <c:v>44224</c:v>
                </c:pt>
                <c:pt idx="3757">
                  <c:v>44225</c:v>
                </c:pt>
                <c:pt idx="3758">
                  <c:v>44228</c:v>
                </c:pt>
                <c:pt idx="3759">
                  <c:v>44229</c:v>
                </c:pt>
                <c:pt idx="3760">
                  <c:v>44230</c:v>
                </c:pt>
                <c:pt idx="3761">
                  <c:v>44231</c:v>
                </c:pt>
                <c:pt idx="3762">
                  <c:v>44232</c:v>
                </c:pt>
                <c:pt idx="3763">
                  <c:v>44235</c:v>
                </c:pt>
                <c:pt idx="3764">
                  <c:v>44236</c:v>
                </c:pt>
                <c:pt idx="3765">
                  <c:v>44244</c:v>
                </c:pt>
                <c:pt idx="3766">
                  <c:v>44245</c:v>
                </c:pt>
                <c:pt idx="3767">
                  <c:v>44246</c:v>
                </c:pt>
                <c:pt idx="3768">
                  <c:v>44249</c:v>
                </c:pt>
                <c:pt idx="3769">
                  <c:v>44250</c:v>
                </c:pt>
                <c:pt idx="3770">
                  <c:v>44251</c:v>
                </c:pt>
                <c:pt idx="3771">
                  <c:v>44252</c:v>
                </c:pt>
                <c:pt idx="3772">
                  <c:v>44253</c:v>
                </c:pt>
                <c:pt idx="3773">
                  <c:v>44256</c:v>
                </c:pt>
                <c:pt idx="3774">
                  <c:v>44257</c:v>
                </c:pt>
                <c:pt idx="3775">
                  <c:v>44258</c:v>
                </c:pt>
                <c:pt idx="3776">
                  <c:v>44259</c:v>
                </c:pt>
                <c:pt idx="3777">
                  <c:v>44260</c:v>
                </c:pt>
                <c:pt idx="3778">
                  <c:v>44263</c:v>
                </c:pt>
                <c:pt idx="3779">
                  <c:v>44264</c:v>
                </c:pt>
                <c:pt idx="3780">
                  <c:v>44265</c:v>
                </c:pt>
                <c:pt idx="3781">
                  <c:v>44266</c:v>
                </c:pt>
                <c:pt idx="3782">
                  <c:v>44267</c:v>
                </c:pt>
                <c:pt idx="3783">
                  <c:v>44270</c:v>
                </c:pt>
                <c:pt idx="3784">
                  <c:v>44271</c:v>
                </c:pt>
                <c:pt idx="3785">
                  <c:v>44272</c:v>
                </c:pt>
                <c:pt idx="3786">
                  <c:v>44273</c:v>
                </c:pt>
                <c:pt idx="3787">
                  <c:v>44274</c:v>
                </c:pt>
                <c:pt idx="3788">
                  <c:v>44277</c:v>
                </c:pt>
                <c:pt idx="3789">
                  <c:v>44278</c:v>
                </c:pt>
                <c:pt idx="3790">
                  <c:v>44279</c:v>
                </c:pt>
                <c:pt idx="3791">
                  <c:v>44280</c:v>
                </c:pt>
                <c:pt idx="3792">
                  <c:v>44281</c:v>
                </c:pt>
                <c:pt idx="3793">
                  <c:v>44284</c:v>
                </c:pt>
                <c:pt idx="3794">
                  <c:v>44285</c:v>
                </c:pt>
                <c:pt idx="3795">
                  <c:v>44286</c:v>
                </c:pt>
                <c:pt idx="3796">
                  <c:v>44287</c:v>
                </c:pt>
                <c:pt idx="3797">
                  <c:v>44288</c:v>
                </c:pt>
                <c:pt idx="3798">
                  <c:v>44291</c:v>
                </c:pt>
                <c:pt idx="3799">
                  <c:v>44292</c:v>
                </c:pt>
                <c:pt idx="3800">
                  <c:v>44293</c:v>
                </c:pt>
                <c:pt idx="3801">
                  <c:v>44294</c:v>
                </c:pt>
                <c:pt idx="3802">
                  <c:v>44295</c:v>
                </c:pt>
                <c:pt idx="3803">
                  <c:v>44298</c:v>
                </c:pt>
                <c:pt idx="3804">
                  <c:v>44299</c:v>
                </c:pt>
                <c:pt idx="3805">
                  <c:v>44300</c:v>
                </c:pt>
                <c:pt idx="3806">
                  <c:v>44301</c:v>
                </c:pt>
                <c:pt idx="3807">
                  <c:v>44302</c:v>
                </c:pt>
                <c:pt idx="3808">
                  <c:v>44305</c:v>
                </c:pt>
                <c:pt idx="3809">
                  <c:v>44306</c:v>
                </c:pt>
                <c:pt idx="3810">
                  <c:v>44308</c:v>
                </c:pt>
                <c:pt idx="3811">
                  <c:v>44309</c:v>
                </c:pt>
                <c:pt idx="3812">
                  <c:v>44312</c:v>
                </c:pt>
                <c:pt idx="3813">
                  <c:v>44313</c:v>
                </c:pt>
                <c:pt idx="3814">
                  <c:v>44314</c:v>
                </c:pt>
                <c:pt idx="3815">
                  <c:v>44315</c:v>
                </c:pt>
                <c:pt idx="3816">
                  <c:v>44320</c:v>
                </c:pt>
                <c:pt idx="3817">
                  <c:v>44321</c:v>
                </c:pt>
                <c:pt idx="3818">
                  <c:v>44322</c:v>
                </c:pt>
                <c:pt idx="3819">
                  <c:v>44323</c:v>
                </c:pt>
                <c:pt idx="3820">
                  <c:v>44326</c:v>
                </c:pt>
                <c:pt idx="3821">
                  <c:v>44327</c:v>
                </c:pt>
                <c:pt idx="3822">
                  <c:v>44328</c:v>
                </c:pt>
                <c:pt idx="3823">
                  <c:v>44329</c:v>
                </c:pt>
                <c:pt idx="3824">
                  <c:v>44330</c:v>
                </c:pt>
                <c:pt idx="3825">
                  <c:v>44333</c:v>
                </c:pt>
                <c:pt idx="3826">
                  <c:v>44334</c:v>
                </c:pt>
                <c:pt idx="3827">
                  <c:v>44335</c:v>
                </c:pt>
                <c:pt idx="3828">
                  <c:v>44336</c:v>
                </c:pt>
                <c:pt idx="3829">
                  <c:v>44337</c:v>
                </c:pt>
                <c:pt idx="3830">
                  <c:v>44340</c:v>
                </c:pt>
                <c:pt idx="3831">
                  <c:v>44341</c:v>
                </c:pt>
                <c:pt idx="3832">
                  <c:v>44342</c:v>
                </c:pt>
                <c:pt idx="3833">
                  <c:v>44343</c:v>
                </c:pt>
                <c:pt idx="3834">
                  <c:v>44344</c:v>
                </c:pt>
                <c:pt idx="3835">
                  <c:v>44347</c:v>
                </c:pt>
                <c:pt idx="3836">
                  <c:v>44348</c:v>
                </c:pt>
                <c:pt idx="3837">
                  <c:v>44349</c:v>
                </c:pt>
                <c:pt idx="3838">
                  <c:v>44350</c:v>
                </c:pt>
                <c:pt idx="3839">
                  <c:v>44351</c:v>
                </c:pt>
                <c:pt idx="3840">
                  <c:v>44354</c:v>
                </c:pt>
                <c:pt idx="3841">
                  <c:v>44355</c:v>
                </c:pt>
                <c:pt idx="3842">
                  <c:v>44356</c:v>
                </c:pt>
                <c:pt idx="3843">
                  <c:v>44357</c:v>
                </c:pt>
                <c:pt idx="3844">
                  <c:v>44358</c:v>
                </c:pt>
                <c:pt idx="3845">
                  <c:v>44361</c:v>
                </c:pt>
                <c:pt idx="3846">
                  <c:v>44362</c:v>
                </c:pt>
                <c:pt idx="3847">
                  <c:v>44363</c:v>
                </c:pt>
                <c:pt idx="3848">
                  <c:v>44364</c:v>
                </c:pt>
                <c:pt idx="3849">
                  <c:v>44365</c:v>
                </c:pt>
                <c:pt idx="3850">
                  <c:v>44368</c:v>
                </c:pt>
                <c:pt idx="3851">
                  <c:v>44369</c:v>
                </c:pt>
                <c:pt idx="3852">
                  <c:v>44370</c:v>
                </c:pt>
                <c:pt idx="3853">
                  <c:v>44371</c:v>
                </c:pt>
                <c:pt idx="3854">
                  <c:v>44372</c:v>
                </c:pt>
                <c:pt idx="3855">
                  <c:v>44375</c:v>
                </c:pt>
                <c:pt idx="3856">
                  <c:v>44376</c:v>
                </c:pt>
                <c:pt idx="3857">
                  <c:v>44377</c:v>
                </c:pt>
                <c:pt idx="3858">
                  <c:v>44378</c:v>
                </c:pt>
                <c:pt idx="3859">
                  <c:v>44379</c:v>
                </c:pt>
                <c:pt idx="3860">
                  <c:v>44382</c:v>
                </c:pt>
                <c:pt idx="3861">
                  <c:v>44383</c:v>
                </c:pt>
                <c:pt idx="3862">
                  <c:v>44384</c:v>
                </c:pt>
                <c:pt idx="3863">
                  <c:v>44385</c:v>
                </c:pt>
                <c:pt idx="3864">
                  <c:v>44386</c:v>
                </c:pt>
                <c:pt idx="3865">
                  <c:v>44389</c:v>
                </c:pt>
                <c:pt idx="3866">
                  <c:v>44390</c:v>
                </c:pt>
                <c:pt idx="3867">
                  <c:v>44391</c:v>
                </c:pt>
                <c:pt idx="3868">
                  <c:v>44392</c:v>
                </c:pt>
                <c:pt idx="3869">
                  <c:v>44393</c:v>
                </c:pt>
                <c:pt idx="3870">
                  <c:v>44396</c:v>
                </c:pt>
                <c:pt idx="3871">
                  <c:v>44397</c:v>
                </c:pt>
                <c:pt idx="3872">
                  <c:v>44398</c:v>
                </c:pt>
                <c:pt idx="3873">
                  <c:v>44399</c:v>
                </c:pt>
                <c:pt idx="3874">
                  <c:v>44400</c:v>
                </c:pt>
                <c:pt idx="3875">
                  <c:v>44403</c:v>
                </c:pt>
                <c:pt idx="3876">
                  <c:v>44404</c:v>
                </c:pt>
                <c:pt idx="3877">
                  <c:v>44405</c:v>
                </c:pt>
                <c:pt idx="3878">
                  <c:v>44406</c:v>
                </c:pt>
                <c:pt idx="3879">
                  <c:v>44407</c:v>
                </c:pt>
                <c:pt idx="3880">
                  <c:v>44410</c:v>
                </c:pt>
                <c:pt idx="3881">
                  <c:v>44411</c:v>
                </c:pt>
                <c:pt idx="3882">
                  <c:v>44412</c:v>
                </c:pt>
                <c:pt idx="3883">
                  <c:v>44413</c:v>
                </c:pt>
                <c:pt idx="3884">
                  <c:v>44414</c:v>
                </c:pt>
                <c:pt idx="3885">
                  <c:v>44417</c:v>
                </c:pt>
                <c:pt idx="3886">
                  <c:v>44418</c:v>
                </c:pt>
                <c:pt idx="3887">
                  <c:v>44419</c:v>
                </c:pt>
                <c:pt idx="3888">
                  <c:v>44420</c:v>
                </c:pt>
                <c:pt idx="3889">
                  <c:v>44421</c:v>
                </c:pt>
                <c:pt idx="3890">
                  <c:v>44424</c:v>
                </c:pt>
                <c:pt idx="3891">
                  <c:v>44425</c:v>
                </c:pt>
                <c:pt idx="3892">
                  <c:v>44426</c:v>
                </c:pt>
                <c:pt idx="3893">
                  <c:v>44427</c:v>
                </c:pt>
                <c:pt idx="3894">
                  <c:v>44428</c:v>
                </c:pt>
                <c:pt idx="3895">
                  <c:v>44431</c:v>
                </c:pt>
                <c:pt idx="3896">
                  <c:v>44432</c:v>
                </c:pt>
                <c:pt idx="3897">
                  <c:v>44433</c:v>
                </c:pt>
                <c:pt idx="3898">
                  <c:v>44434</c:v>
                </c:pt>
                <c:pt idx="3899">
                  <c:v>44435</c:v>
                </c:pt>
                <c:pt idx="3900">
                  <c:v>44438</c:v>
                </c:pt>
                <c:pt idx="3901">
                  <c:v>44439</c:v>
                </c:pt>
                <c:pt idx="3902">
                  <c:v>44440</c:v>
                </c:pt>
                <c:pt idx="3903">
                  <c:v>44445</c:v>
                </c:pt>
                <c:pt idx="3904">
                  <c:v>44446</c:v>
                </c:pt>
                <c:pt idx="3905">
                  <c:v>44447</c:v>
                </c:pt>
                <c:pt idx="3906">
                  <c:v>44448</c:v>
                </c:pt>
                <c:pt idx="3907">
                  <c:v>44449</c:v>
                </c:pt>
                <c:pt idx="3908">
                  <c:v>44452</c:v>
                </c:pt>
                <c:pt idx="3909">
                  <c:v>44453</c:v>
                </c:pt>
                <c:pt idx="3910">
                  <c:v>44454</c:v>
                </c:pt>
                <c:pt idx="3911">
                  <c:v>44455</c:v>
                </c:pt>
                <c:pt idx="3912">
                  <c:v>44456</c:v>
                </c:pt>
                <c:pt idx="3913">
                  <c:v>44459</c:v>
                </c:pt>
                <c:pt idx="3914">
                  <c:v>44460</c:v>
                </c:pt>
                <c:pt idx="3915">
                  <c:v>44461</c:v>
                </c:pt>
                <c:pt idx="3916">
                  <c:v>44462</c:v>
                </c:pt>
                <c:pt idx="3917">
                  <c:v>44463</c:v>
                </c:pt>
                <c:pt idx="3918">
                  <c:v>44466</c:v>
                </c:pt>
                <c:pt idx="3919">
                  <c:v>44467</c:v>
                </c:pt>
                <c:pt idx="3920">
                  <c:v>44468</c:v>
                </c:pt>
                <c:pt idx="3921">
                  <c:v>44469</c:v>
                </c:pt>
                <c:pt idx="3922">
                  <c:v>44470</c:v>
                </c:pt>
                <c:pt idx="3923">
                  <c:v>44473</c:v>
                </c:pt>
                <c:pt idx="3924">
                  <c:v>44474</c:v>
                </c:pt>
                <c:pt idx="3925">
                  <c:v>44475</c:v>
                </c:pt>
                <c:pt idx="3926">
                  <c:v>44476</c:v>
                </c:pt>
                <c:pt idx="3927">
                  <c:v>44477</c:v>
                </c:pt>
                <c:pt idx="3928">
                  <c:v>44480</c:v>
                </c:pt>
                <c:pt idx="3929">
                  <c:v>44481</c:v>
                </c:pt>
                <c:pt idx="3930">
                  <c:v>44482</c:v>
                </c:pt>
                <c:pt idx="3931">
                  <c:v>44483</c:v>
                </c:pt>
                <c:pt idx="3932">
                  <c:v>44484</c:v>
                </c:pt>
                <c:pt idx="3933">
                  <c:v>44487</c:v>
                </c:pt>
                <c:pt idx="3934">
                  <c:v>44488</c:v>
                </c:pt>
                <c:pt idx="3935">
                  <c:v>44489</c:v>
                </c:pt>
                <c:pt idx="3936">
                  <c:v>44490</c:v>
                </c:pt>
                <c:pt idx="3937">
                  <c:v>44491</c:v>
                </c:pt>
                <c:pt idx="3938">
                  <c:v>44494</c:v>
                </c:pt>
                <c:pt idx="3939">
                  <c:v>44495</c:v>
                </c:pt>
                <c:pt idx="3940">
                  <c:v>44496</c:v>
                </c:pt>
                <c:pt idx="3941">
                  <c:v>44497</c:v>
                </c:pt>
                <c:pt idx="3942">
                  <c:v>44498</c:v>
                </c:pt>
                <c:pt idx="3943">
                  <c:v>44501</c:v>
                </c:pt>
                <c:pt idx="3944">
                  <c:v>44502</c:v>
                </c:pt>
                <c:pt idx="3945">
                  <c:v>44503</c:v>
                </c:pt>
                <c:pt idx="3946">
                  <c:v>44504</c:v>
                </c:pt>
                <c:pt idx="3947">
                  <c:v>44505</c:v>
                </c:pt>
                <c:pt idx="3948">
                  <c:v>44508</c:v>
                </c:pt>
                <c:pt idx="3949">
                  <c:v>44509</c:v>
                </c:pt>
                <c:pt idx="3950">
                  <c:v>44510</c:v>
                </c:pt>
                <c:pt idx="3951">
                  <c:v>44511</c:v>
                </c:pt>
                <c:pt idx="3952">
                  <c:v>44512</c:v>
                </c:pt>
                <c:pt idx="3953">
                  <c:v>44515</c:v>
                </c:pt>
                <c:pt idx="3954">
                  <c:v>44516</c:v>
                </c:pt>
                <c:pt idx="3955">
                  <c:v>44517</c:v>
                </c:pt>
                <c:pt idx="3956">
                  <c:v>44518</c:v>
                </c:pt>
                <c:pt idx="3957">
                  <c:v>44519</c:v>
                </c:pt>
                <c:pt idx="3958">
                  <c:v>44522</c:v>
                </c:pt>
                <c:pt idx="3959">
                  <c:v>44523</c:v>
                </c:pt>
                <c:pt idx="3960">
                  <c:v>44524</c:v>
                </c:pt>
                <c:pt idx="3961">
                  <c:v>44525</c:v>
                </c:pt>
                <c:pt idx="3962">
                  <c:v>44526</c:v>
                </c:pt>
                <c:pt idx="3963">
                  <c:v>44529</c:v>
                </c:pt>
                <c:pt idx="3964">
                  <c:v>44530</c:v>
                </c:pt>
                <c:pt idx="3965">
                  <c:v>44531</c:v>
                </c:pt>
                <c:pt idx="3966">
                  <c:v>44532</c:v>
                </c:pt>
                <c:pt idx="3967">
                  <c:v>44533</c:v>
                </c:pt>
                <c:pt idx="3968">
                  <c:v>44536</c:v>
                </c:pt>
                <c:pt idx="3969">
                  <c:v>44537</c:v>
                </c:pt>
                <c:pt idx="3970">
                  <c:v>44538</c:v>
                </c:pt>
                <c:pt idx="3971">
                  <c:v>44539</c:v>
                </c:pt>
                <c:pt idx="3972">
                  <c:v>44540</c:v>
                </c:pt>
                <c:pt idx="3973">
                  <c:v>44543</c:v>
                </c:pt>
                <c:pt idx="3974">
                  <c:v>44544</c:v>
                </c:pt>
                <c:pt idx="3975">
                  <c:v>44545</c:v>
                </c:pt>
                <c:pt idx="3976">
                  <c:v>44546</c:v>
                </c:pt>
                <c:pt idx="3977">
                  <c:v>44547</c:v>
                </c:pt>
                <c:pt idx="3978">
                  <c:v>44550</c:v>
                </c:pt>
                <c:pt idx="3979">
                  <c:v>44551</c:v>
                </c:pt>
                <c:pt idx="3980">
                  <c:v>44552</c:v>
                </c:pt>
                <c:pt idx="3981">
                  <c:v>44553</c:v>
                </c:pt>
                <c:pt idx="3982">
                  <c:v>44554</c:v>
                </c:pt>
                <c:pt idx="3983">
                  <c:v>44557</c:v>
                </c:pt>
                <c:pt idx="3984">
                  <c:v>44558</c:v>
                </c:pt>
                <c:pt idx="3985">
                  <c:v>44559</c:v>
                </c:pt>
                <c:pt idx="3986">
                  <c:v>44560</c:v>
                </c:pt>
                <c:pt idx="3987">
                  <c:v>44561</c:v>
                </c:pt>
                <c:pt idx="3988">
                  <c:v>44565</c:v>
                </c:pt>
                <c:pt idx="3989">
                  <c:v>44566</c:v>
                </c:pt>
                <c:pt idx="3990">
                  <c:v>44567</c:v>
                </c:pt>
                <c:pt idx="3991">
                  <c:v>44568</c:v>
                </c:pt>
                <c:pt idx="3992">
                  <c:v>44571</c:v>
                </c:pt>
                <c:pt idx="3993">
                  <c:v>44572</c:v>
                </c:pt>
                <c:pt idx="3994">
                  <c:v>44573</c:v>
                </c:pt>
                <c:pt idx="3995">
                  <c:v>44574</c:v>
                </c:pt>
                <c:pt idx="3996">
                  <c:v>44575</c:v>
                </c:pt>
                <c:pt idx="3997">
                  <c:v>44578</c:v>
                </c:pt>
                <c:pt idx="3998">
                  <c:v>44579</c:v>
                </c:pt>
                <c:pt idx="3999">
                  <c:v>44580</c:v>
                </c:pt>
                <c:pt idx="4000">
                  <c:v>44581</c:v>
                </c:pt>
                <c:pt idx="4001">
                  <c:v>44582</c:v>
                </c:pt>
                <c:pt idx="4002">
                  <c:v>44585</c:v>
                </c:pt>
                <c:pt idx="4003">
                  <c:v>44586</c:v>
                </c:pt>
                <c:pt idx="4004">
                  <c:v>44587</c:v>
                </c:pt>
                <c:pt idx="4005">
                  <c:v>44588</c:v>
                </c:pt>
                <c:pt idx="4006">
                  <c:v>44589</c:v>
                </c:pt>
                <c:pt idx="4007">
                  <c:v>44599</c:v>
                </c:pt>
                <c:pt idx="4008">
                  <c:v>44600</c:v>
                </c:pt>
                <c:pt idx="4009">
                  <c:v>44601</c:v>
                </c:pt>
                <c:pt idx="4010">
                  <c:v>44602</c:v>
                </c:pt>
                <c:pt idx="4011">
                  <c:v>44603</c:v>
                </c:pt>
                <c:pt idx="4012">
                  <c:v>44606</c:v>
                </c:pt>
                <c:pt idx="4013">
                  <c:v>44607</c:v>
                </c:pt>
                <c:pt idx="4014">
                  <c:v>44608</c:v>
                </c:pt>
                <c:pt idx="4015">
                  <c:v>44609</c:v>
                </c:pt>
                <c:pt idx="4016">
                  <c:v>44610</c:v>
                </c:pt>
                <c:pt idx="4017">
                  <c:v>44613</c:v>
                </c:pt>
                <c:pt idx="4018">
                  <c:v>44614</c:v>
                </c:pt>
                <c:pt idx="4019">
                  <c:v>44615</c:v>
                </c:pt>
                <c:pt idx="4020">
                  <c:v>44616</c:v>
                </c:pt>
                <c:pt idx="4021">
                  <c:v>44617</c:v>
                </c:pt>
                <c:pt idx="4022">
                  <c:v>44620</c:v>
                </c:pt>
                <c:pt idx="4023">
                  <c:v>44621</c:v>
                </c:pt>
                <c:pt idx="4024">
                  <c:v>44622</c:v>
                </c:pt>
                <c:pt idx="4025">
                  <c:v>44623</c:v>
                </c:pt>
                <c:pt idx="4026">
                  <c:v>44624</c:v>
                </c:pt>
                <c:pt idx="4027">
                  <c:v>44627</c:v>
                </c:pt>
                <c:pt idx="4028">
                  <c:v>44628</c:v>
                </c:pt>
                <c:pt idx="4029">
                  <c:v>44629</c:v>
                </c:pt>
                <c:pt idx="4030">
                  <c:v>44630</c:v>
                </c:pt>
                <c:pt idx="4031">
                  <c:v>44631</c:v>
                </c:pt>
                <c:pt idx="4032">
                  <c:v>44634</c:v>
                </c:pt>
                <c:pt idx="4033">
                  <c:v>44635</c:v>
                </c:pt>
                <c:pt idx="4034">
                  <c:v>44636</c:v>
                </c:pt>
                <c:pt idx="4035">
                  <c:v>44637</c:v>
                </c:pt>
                <c:pt idx="4036">
                  <c:v>44638</c:v>
                </c:pt>
                <c:pt idx="4037">
                  <c:v>44641</c:v>
                </c:pt>
                <c:pt idx="4038">
                  <c:v>44642</c:v>
                </c:pt>
                <c:pt idx="4039">
                  <c:v>44643</c:v>
                </c:pt>
                <c:pt idx="4040">
                  <c:v>44644</c:v>
                </c:pt>
                <c:pt idx="4041">
                  <c:v>44645</c:v>
                </c:pt>
                <c:pt idx="4042">
                  <c:v>44648</c:v>
                </c:pt>
                <c:pt idx="4043">
                  <c:v>44649</c:v>
                </c:pt>
                <c:pt idx="4044">
                  <c:v>44650</c:v>
                </c:pt>
                <c:pt idx="4045">
                  <c:v>44651</c:v>
                </c:pt>
                <c:pt idx="4046">
                  <c:v>44652</c:v>
                </c:pt>
                <c:pt idx="4047">
                  <c:v>44655</c:v>
                </c:pt>
                <c:pt idx="4048">
                  <c:v>44656</c:v>
                </c:pt>
                <c:pt idx="4049">
                  <c:v>44657</c:v>
                </c:pt>
                <c:pt idx="4050">
                  <c:v>44658</c:v>
                </c:pt>
                <c:pt idx="4051">
                  <c:v>44659</c:v>
                </c:pt>
                <c:pt idx="4052">
                  <c:v>44663</c:v>
                </c:pt>
                <c:pt idx="4053">
                  <c:v>44664</c:v>
                </c:pt>
                <c:pt idx="4054">
                  <c:v>44665</c:v>
                </c:pt>
                <c:pt idx="4055">
                  <c:v>44666</c:v>
                </c:pt>
                <c:pt idx="4056">
                  <c:v>44669</c:v>
                </c:pt>
                <c:pt idx="4057">
                  <c:v>44670</c:v>
                </c:pt>
                <c:pt idx="4058">
                  <c:v>44671</c:v>
                </c:pt>
                <c:pt idx="4059">
                  <c:v>44672</c:v>
                </c:pt>
                <c:pt idx="4060">
                  <c:v>44673</c:v>
                </c:pt>
                <c:pt idx="4061">
                  <c:v>44676</c:v>
                </c:pt>
                <c:pt idx="4062">
                  <c:v>44677</c:v>
                </c:pt>
                <c:pt idx="4063">
                  <c:v>44678</c:v>
                </c:pt>
                <c:pt idx="4064">
                  <c:v>44679</c:v>
                </c:pt>
                <c:pt idx="4065">
                  <c:v>44680</c:v>
                </c:pt>
                <c:pt idx="4066">
                  <c:v>44685</c:v>
                </c:pt>
                <c:pt idx="4067">
                  <c:v>44686</c:v>
                </c:pt>
                <c:pt idx="4068">
                  <c:v>44687</c:v>
                </c:pt>
                <c:pt idx="4069">
                  <c:v>44690</c:v>
                </c:pt>
                <c:pt idx="4070">
                  <c:v>44691</c:v>
                </c:pt>
                <c:pt idx="4071">
                  <c:v>44692</c:v>
                </c:pt>
                <c:pt idx="4072">
                  <c:v>44693</c:v>
                </c:pt>
                <c:pt idx="4073">
                  <c:v>44694</c:v>
                </c:pt>
                <c:pt idx="4074">
                  <c:v>44697</c:v>
                </c:pt>
                <c:pt idx="4075">
                  <c:v>44698</c:v>
                </c:pt>
                <c:pt idx="4076">
                  <c:v>44699</c:v>
                </c:pt>
                <c:pt idx="4077">
                  <c:v>44700</c:v>
                </c:pt>
                <c:pt idx="4078">
                  <c:v>44701</c:v>
                </c:pt>
                <c:pt idx="4079">
                  <c:v>44704</c:v>
                </c:pt>
                <c:pt idx="4080">
                  <c:v>44705</c:v>
                </c:pt>
                <c:pt idx="4081">
                  <c:v>44706</c:v>
                </c:pt>
                <c:pt idx="4082">
                  <c:v>44707</c:v>
                </c:pt>
                <c:pt idx="4083">
                  <c:v>44708</c:v>
                </c:pt>
                <c:pt idx="4084">
                  <c:v>44711</c:v>
                </c:pt>
                <c:pt idx="4085">
                  <c:v>44712</c:v>
                </c:pt>
                <c:pt idx="4086">
                  <c:v>44713</c:v>
                </c:pt>
                <c:pt idx="4087">
                  <c:v>44714</c:v>
                </c:pt>
                <c:pt idx="4088">
                  <c:v>44715</c:v>
                </c:pt>
                <c:pt idx="4089">
                  <c:v>44718</c:v>
                </c:pt>
                <c:pt idx="4090">
                  <c:v>44719</c:v>
                </c:pt>
                <c:pt idx="4091">
                  <c:v>44720</c:v>
                </c:pt>
                <c:pt idx="4092">
                  <c:v>44721</c:v>
                </c:pt>
                <c:pt idx="4093">
                  <c:v>44722</c:v>
                </c:pt>
                <c:pt idx="4094">
                  <c:v>44725</c:v>
                </c:pt>
                <c:pt idx="4095">
                  <c:v>44726</c:v>
                </c:pt>
                <c:pt idx="4096">
                  <c:v>44727</c:v>
                </c:pt>
                <c:pt idx="4097">
                  <c:v>44728</c:v>
                </c:pt>
                <c:pt idx="4098">
                  <c:v>44729</c:v>
                </c:pt>
                <c:pt idx="4099">
                  <c:v>44732</c:v>
                </c:pt>
                <c:pt idx="4100">
                  <c:v>44733</c:v>
                </c:pt>
                <c:pt idx="4101">
                  <c:v>44734</c:v>
                </c:pt>
                <c:pt idx="4102">
                  <c:v>44735</c:v>
                </c:pt>
                <c:pt idx="4103">
                  <c:v>44736</c:v>
                </c:pt>
                <c:pt idx="4104">
                  <c:v>44739</c:v>
                </c:pt>
                <c:pt idx="4105">
                  <c:v>44740</c:v>
                </c:pt>
                <c:pt idx="4106">
                  <c:v>44741</c:v>
                </c:pt>
                <c:pt idx="4107">
                  <c:v>44742</c:v>
                </c:pt>
                <c:pt idx="4108">
                  <c:v>44743</c:v>
                </c:pt>
                <c:pt idx="4109">
                  <c:v>44746</c:v>
                </c:pt>
                <c:pt idx="4110">
                  <c:v>44747</c:v>
                </c:pt>
                <c:pt idx="4111">
                  <c:v>44748</c:v>
                </c:pt>
                <c:pt idx="4112">
                  <c:v>44749</c:v>
                </c:pt>
                <c:pt idx="4113">
                  <c:v>44750</c:v>
                </c:pt>
                <c:pt idx="4114">
                  <c:v>44753</c:v>
                </c:pt>
                <c:pt idx="4115">
                  <c:v>44754</c:v>
                </c:pt>
                <c:pt idx="4116">
                  <c:v>44755</c:v>
                </c:pt>
                <c:pt idx="4117">
                  <c:v>44756</c:v>
                </c:pt>
                <c:pt idx="4118">
                  <c:v>44757</c:v>
                </c:pt>
                <c:pt idx="4119">
                  <c:v>44760</c:v>
                </c:pt>
                <c:pt idx="4120">
                  <c:v>44761</c:v>
                </c:pt>
                <c:pt idx="4121">
                  <c:v>44762</c:v>
                </c:pt>
                <c:pt idx="4122">
                  <c:v>44763</c:v>
                </c:pt>
                <c:pt idx="4123">
                  <c:v>44764</c:v>
                </c:pt>
                <c:pt idx="4124">
                  <c:v>44767</c:v>
                </c:pt>
                <c:pt idx="4125">
                  <c:v>44768</c:v>
                </c:pt>
                <c:pt idx="4126">
                  <c:v>44769</c:v>
                </c:pt>
                <c:pt idx="4127">
                  <c:v>44770</c:v>
                </c:pt>
                <c:pt idx="4128">
                  <c:v>44771</c:v>
                </c:pt>
                <c:pt idx="4129">
                  <c:v>44774</c:v>
                </c:pt>
                <c:pt idx="4130">
                  <c:v>44775</c:v>
                </c:pt>
                <c:pt idx="4131">
                  <c:v>44776</c:v>
                </c:pt>
                <c:pt idx="4132">
                  <c:v>44777</c:v>
                </c:pt>
                <c:pt idx="4133">
                  <c:v>44778</c:v>
                </c:pt>
                <c:pt idx="4134">
                  <c:v>44781</c:v>
                </c:pt>
                <c:pt idx="4135">
                  <c:v>44782</c:v>
                </c:pt>
                <c:pt idx="4136">
                  <c:v>44783</c:v>
                </c:pt>
                <c:pt idx="4137">
                  <c:v>44784</c:v>
                </c:pt>
                <c:pt idx="4138">
                  <c:v>44785</c:v>
                </c:pt>
                <c:pt idx="4139">
                  <c:v>44788</c:v>
                </c:pt>
                <c:pt idx="4140">
                  <c:v>44789</c:v>
                </c:pt>
                <c:pt idx="4141">
                  <c:v>44790</c:v>
                </c:pt>
                <c:pt idx="4142">
                  <c:v>44791</c:v>
                </c:pt>
                <c:pt idx="4143">
                  <c:v>44792</c:v>
                </c:pt>
                <c:pt idx="4144">
                  <c:v>44795</c:v>
                </c:pt>
                <c:pt idx="4145">
                  <c:v>44796</c:v>
                </c:pt>
                <c:pt idx="4146">
                  <c:v>44797</c:v>
                </c:pt>
                <c:pt idx="4147">
                  <c:v>44798</c:v>
                </c:pt>
                <c:pt idx="4148">
                  <c:v>44799</c:v>
                </c:pt>
                <c:pt idx="4149">
                  <c:v>44802</c:v>
                </c:pt>
                <c:pt idx="4150">
                  <c:v>44803</c:v>
                </c:pt>
                <c:pt idx="4151">
                  <c:v>44804</c:v>
                </c:pt>
                <c:pt idx="4152">
                  <c:v>44809</c:v>
                </c:pt>
                <c:pt idx="4153">
                  <c:v>44810</c:v>
                </c:pt>
                <c:pt idx="4154">
                  <c:v>44811</c:v>
                </c:pt>
                <c:pt idx="4155">
                  <c:v>44812</c:v>
                </c:pt>
                <c:pt idx="4156">
                  <c:v>44813</c:v>
                </c:pt>
                <c:pt idx="4157">
                  <c:v>44816</c:v>
                </c:pt>
                <c:pt idx="4158">
                  <c:v>44817</c:v>
                </c:pt>
                <c:pt idx="4159">
                  <c:v>44818</c:v>
                </c:pt>
                <c:pt idx="4160">
                  <c:v>44819</c:v>
                </c:pt>
                <c:pt idx="4161">
                  <c:v>44820</c:v>
                </c:pt>
                <c:pt idx="4162">
                  <c:v>44823</c:v>
                </c:pt>
                <c:pt idx="4163">
                  <c:v>44824</c:v>
                </c:pt>
                <c:pt idx="4164">
                  <c:v>44825</c:v>
                </c:pt>
                <c:pt idx="4165">
                  <c:v>44826</c:v>
                </c:pt>
                <c:pt idx="4166">
                  <c:v>44827</c:v>
                </c:pt>
                <c:pt idx="4167">
                  <c:v>44830</c:v>
                </c:pt>
                <c:pt idx="4168">
                  <c:v>44831</c:v>
                </c:pt>
                <c:pt idx="4169">
                  <c:v>44832</c:v>
                </c:pt>
                <c:pt idx="4170">
                  <c:v>44833</c:v>
                </c:pt>
                <c:pt idx="4171">
                  <c:v>44834</c:v>
                </c:pt>
                <c:pt idx="4172">
                  <c:v>44837</c:v>
                </c:pt>
                <c:pt idx="4173">
                  <c:v>44838</c:v>
                </c:pt>
                <c:pt idx="4174">
                  <c:v>44839</c:v>
                </c:pt>
                <c:pt idx="4175">
                  <c:v>44840</c:v>
                </c:pt>
                <c:pt idx="4176">
                  <c:v>44841</c:v>
                </c:pt>
                <c:pt idx="4177">
                  <c:v>44844</c:v>
                </c:pt>
                <c:pt idx="4178">
                  <c:v>44845</c:v>
                </c:pt>
                <c:pt idx="4179">
                  <c:v>44846</c:v>
                </c:pt>
                <c:pt idx="4180">
                  <c:v>44847</c:v>
                </c:pt>
                <c:pt idx="4181">
                  <c:v>44848</c:v>
                </c:pt>
                <c:pt idx="4182">
                  <c:v>44851</c:v>
                </c:pt>
                <c:pt idx="4183">
                  <c:v>44852</c:v>
                </c:pt>
                <c:pt idx="4184">
                  <c:v>44853</c:v>
                </c:pt>
                <c:pt idx="4185">
                  <c:v>44854</c:v>
                </c:pt>
                <c:pt idx="4186">
                  <c:v>44855</c:v>
                </c:pt>
                <c:pt idx="4187">
                  <c:v>44858</c:v>
                </c:pt>
                <c:pt idx="4188">
                  <c:v>44859</c:v>
                </c:pt>
                <c:pt idx="4189">
                  <c:v>44860</c:v>
                </c:pt>
                <c:pt idx="4190">
                  <c:v>44861</c:v>
                </c:pt>
                <c:pt idx="4191">
                  <c:v>44862</c:v>
                </c:pt>
                <c:pt idx="4192">
                  <c:v>44865</c:v>
                </c:pt>
                <c:pt idx="4193">
                  <c:v>44866</c:v>
                </c:pt>
                <c:pt idx="4194">
                  <c:v>44867</c:v>
                </c:pt>
                <c:pt idx="4195">
                  <c:v>44868</c:v>
                </c:pt>
                <c:pt idx="4196">
                  <c:v>44869</c:v>
                </c:pt>
                <c:pt idx="4197">
                  <c:v>44872</c:v>
                </c:pt>
                <c:pt idx="4198">
                  <c:v>44873</c:v>
                </c:pt>
                <c:pt idx="4199">
                  <c:v>44874</c:v>
                </c:pt>
                <c:pt idx="4200">
                  <c:v>44875</c:v>
                </c:pt>
                <c:pt idx="4201">
                  <c:v>44876</c:v>
                </c:pt>
                <c:pt idx="4202">
                  <c:v>44879</c:v>
                </c:pt>
                <c:pt idx="4203">
                  <c:v>44880</c:v>
                </c:pt>
                <c:pt idx="4204">
                  <c:v>44881</c:v>
                </c:pt>
                <c:pt idx="4205">
                  <c:v>44882</c:v>
                </c:pt>
                <c:pt idx="4206">
                  <c:v>44883</c:v>
                </c:pt>
                <c:pt idx="4207">
                  <c:v>44886</c:v>
                </c:pt>
                <c:pt idx="4208">
                  <c:v>44887</c:v>
                </c:pt>
                <c:pt idx="4209">
                  <c:v>44888</c:v>
                </c:pt>
                <c:pt idx="4210">
                  <c:v>44889</c:v>
                </c:pt>
                <c:pt idx="4211">
                  <c:v>44890</c:v>
                </c:pt>
                <c:pt idx="4212">
                  <c:v>44893</c:v>
                </c:pt>
                <c:pt idx="4213">
                  <c:v>44894</c:v>
                </c:pt>
                <c:pt idx="4214">
                  <c:v>44895</c:v>
                </c:pt>
                <c:pt idx="4215">
                  <c:v>44896</c:v>
                </c:pt>
                <c:pt idx="4216">
                  <c:v>44897</c:v>
                </c:pt>
                <c:pt idx="4217">
                  <c:v>44900</c:v>
                </c:pt>
                <c:pt idx="4218">
                  <c:v>44901</c:v>
                </c:pt>
                <c:pt idx="4219">
                  <c:v>44902</c:v>
                </c:pt>
                <c:pt idx="4220">
                  <c:v>44903</c:v>
                </c:pt>
                <c:pt idx="4221">
                  <c:v>44904</c:v>
                </c:pt>
                <c:pt idx="4222">
                  <c:v>44907</c:v>
                </c:pt>
                <c:pt idx="4223">
                  <c:v>44908</c:v>
                </c:pt>
                <c:pt idx="4224">
                  <c:v>44909</c:v>
                </c:pt>
                <c:pt idx="4225">
                  <c:v>44910</c:v>
                </c:pt>
                <c:pt idx="4226">
                  <c:v>44911</c:v>
                </c:pt>
                <c:pt idx="4227">
                  <c:v>44914</c:v>
                </c:pt>
                <c:pt idx="4228">
                  <c:v>44915</c:v>
                </c:pt>
                <c:pt idx="4229">
                  <c:v>44916</c:v>
                </c:pt>
                <c:pt idx="4230">
                  <c:v>44917</c:v>
                </c:pt>
                <c:pt idx="4231">
                  <c:v>44918</c:v>
                </c:pt>
                <c:pt idx="4232">
                  <c:v>44921</c:v>
                </c:pt>
                <c:pt idx="4233">
                  <c:v>44922</c:v>
                </c:pt>
                <c:pt idx="4234">
                  <c:v>44923</c:v>
                </c:pt>
                <c:pt idx="4235">
                  <c:v>44924</c:v>
                </c:pt>
                <c:pt idx="4236">
                  <c:v>44925</c:v>
                </c:pt>
                <c:pt idx="4237">
                  <c:v>44929</c:v>
                </c:pt>
                <c:pt idx="4238">
                  <c:v>44930</c:v>
                </c:pt>
                <c:pt idx="4239">
                  <c:v>44931</c:v>
                </c:pt>
                <c:pt idx="4240">
                  <c:v>44932</c:v>
                </c:pt>
                <c:pt idx="4241">
                  <c:v>44935</c:v>
                </c:pt>
                <c:pt idx="4242">
                  <c:v>44936</c:v>
                </c:pt>
                <c:pt idx="4243">
                  <c:v>44937</c:v>
                </c:pt>
                <c:pt idx="4244">
                  <c:v>44938</c:v>
                </c:pt>
                <c:pt idx="4245">
                  <c:v>44939</c:v>
                </c:pt>
                <c:pt idx="4246">
                  <c:v>44942</c:v>
                </c:pt>
                <c:pt idx="4247">
                  <c:v>44943</c:v>
                </c:pt>
                <c:pt idx="4248">
                  <c:v>44944</c:v>
                </c:pt>
                <c:pt idx="4249">
                  <c:v>44945</c:v>
                </c:pt>
                <c:pt idx="4250">
                  <c:v>44953</c:v>
                </c:pt>
                <c:pt idx="4251">
                  <c:v>44956</c:v>
                </c:pt>
                <c:pt idx="4252">
                  <c:v>44957</c:v>
                </c:pt>
                <c:pt idx="4253">
                  <c:v>44958</c:v>
                </c:pt>
                <c:pt idx="4254">
                  <c:v>44959</c:v>
                </c:pt>
                <c:pt idx="4255">
                  <c:v>44960</c:v>
                </c:pt>
                <c:pt idx="4256">
                  <c:v>44963</c:v>
                </c:pt>
                <c:pt idx="4257">
                  <c:v>44964</c:v>
                </c:pt>
                <c:pt idx="4258">
                  <c:v>44965</c:v>
                </c:pt>
                <c:pt idx="4259">
                  <c:v>44966</c:v>
                </c:pt>
                <c:pt idx="4260">
                  <c:v>44967</c:v>
                </c:pt>
                <c:pt idx="4261">
                  <c:v>44970</c:v>
                </c:pt>
                <c:pt idx="4262">
                  <c:v>44971</c:v>
                </c:pt>
                <c:pt idx="4263">
                  <c:v>44972</c:v>
                </c:pt>
                <c:pt idx="4264">
                  <c:v>44973</c:v>
                </c:pt>
                <c:pt idx="4265">
                  <c:v>44974</c:v>
                </c:pt>
                <c:pt idx="4266">
                  <c:v>44977</c:v>
                </c:pt>
                <c:pt idx="4267">
                  <c:v>44978</c:v>
                </c:pt>
                <c:pt idx="4268">
                  <c:v>44979</c:v>
                </c:pt>
                <c:pt idx="4269">
                  <c:v>44980</c:v>
                </c:pt>
                <c:pt idx="4270">
                  <c:v>44981</c:v>
                </c:pt>
                <c:pt idx="4271">
                  <c:v>44984</c:v>
                </c:pt>
                <c:pt idx="4272">
                  <c:v>44985</c:v>
                </c:pt>
                <c:pt idx="4273">
                  <c:v>44986</c:v>
                </c:pt>
                <c:pt idx="4274">
                  <c:v>44987</c:v>
                </c:pt>
                <c:pt idx="4275">
                  <c:v>44988</c:v>
                </c:pt>
                <c:pt idx="4276">
                  <c:v>44991</c:v>
                </c:pt>
                <c:pt idx="4277">
                  <c:v>44992</c:v>
                </c:pt>
                <c:pt idx="4278">
                  <c:v>44993</c:v>
                </c:pt>
                <c:pt idx="4279">
                  <c:v>44994</c:v>
                </c:pt>
                <c:pt idx="4280">
                  <c:v>44995</c:v>
                </c:pt>
                <c:pt idx="4281">
                  <c:v>44998</c:v>
                </c:pt>
                <c:pt idx="4282">
                  <c:v>44999</c:v>
                </c:pt>
                <c:pt idx="4283">
                  <c:v>45000</c:v>
                </c:pt>
                <c:pt idx="4284">
                  <c:v>45001</c:v>
                </c:pt>
                <c:pt idx="4285">
                  <c:v>45002</c:v>
                </c:pt>
                <c:pt idx="4286">
                  <c:v>45005</c:v>
                </c:pt>
                <c:pt idx="4287">
                  <c:v>45006</c:v>
                </c:pt>
                <c:pt idx="4288">
                  <c:v>45007</c:v>
                </c:pt>
                <c:pt idx="4289">
                  <c:v>45008</c:v>
                </c:pt>
                <c:pt idx="4290">
                  <c:v>45009</c:v>
                </c:pt>
                <c:pt idx="4291">
                  <c:v>45012</c:v>
                </c:pt>
                <c:pt idx="4292">
                  <c:v>45013</c:v>
                </c:pt>
                <c:pt idx="4293">
                  <c:v>45014</c:v>
                </c:pt>
                <c:pt idx="4294">
                  <c:v>45015</c:v>
                </c:pt>
                <c:pt idx="4295">
                  <c:v>45016</c:v>
                </c:pt>
                <c:pt idx="4296">
                  <c:v>45019</c:v>
                </c:pt>
                <c:pt idx="4297">
                  <c:v>45020</c:v>
                </c:pt>
                <c:pt idx="4298">
                  <c:v>45021</c:v>
                </c:pt>
                <c:pt idx="4299">
                  <c:v>45022</c:v>
                </c:pt>
                <c:pt idx="4300">
                  <c:v>45023</c:v>
                </c:pt>
                <c:pt idx="4301">
                  <c:v>45026</c:v>
                </c:pt>
                <c:pt idx="4302">
                  <c:v>45027</c:v>
                </c:pt>
                <c:pt idx="4303">
                  <c:v>45028</c:v>
                </c:pt>
                <c:pt idx="4304">
                  <c:v>45029</c:v>
                </c:pt>
                <c:pt idx="4305">
                  <c:v>45030</c:v>
                </c:pt>
                <c:pt idx="4306">
                  <c:v>45033</c:v>
                </c:pt>
                <c:pt idx="4307">
                  <c:v>45034</c:v>
                </c:pt>
                <c:pt idx="4308">
                  <c:v>45035</c:v>
                </c:pt>
                <c:pt idx="4309">
                  <c:v>45036</c:v>
                </c:pt>
                <c:pt idx="4310">
                  <c:v>45037</c:v>
                </c:pt>
                <c:pt idx="4311">
                  <c:v>45040</c:v>
                </c:pt>
                <c:pt idx="4312">
                  <c:v>45041</c:v>
                </c:pt>
                <c:pt idx="4313">
                  <c:v>45042</c:v>
                </c:pt>
                <c:pt idx="4314">
                  <c:v>45043</c:v>
                </c:pt>
                <c:pt idx="4315">
                  <c:v>45044</c:v>
                </c:pt>
                <c:pt idx="4316">
                  <c:v>45050</c:v>
                </c:pt>
                <c:pt idx="4317">
                  <c:v>45051</c:v>
                </c:pt>
                <c:pt idx="4318">
                  <c:v>45054</c:v>
                </c:pt>
                <c:pt idx="4319">
                  <c:v>45055</c:v>
                </c:pt>
                <c:pt idx="4320">
                  <c:v>45056</c:v>
                </c:pt>
                <c:pt idx="4321">
                  <c:v>45057</c:v>
                </c:pt>
                <c:pt idx="4322">
                  <c:v>45058</c:v>
                </c:pt>
                <c:pt idx="4323">
                  <c:v>45061</c:v>
                </c:pt>
                <c:pt idx="4324">
                  <c:v>45062</c:v>
                </c:pt>
                <c:pt idx="4325">
                  <c:v>45063</c:v>
                </c:pt>
                <c:pt idx="4326">
                  <c:v>45064</c:v>
                </c:pt>
                <c:pt idx="4327">
                  <c:v>45065</c:v>
                </c:pt>
                <c:pt idx="4328">
                  <c:v>45068</c:v>
                </c:pt>
                <c:pt idx="4329">
                  <c:v>45069</c:v>
                </c:pt>
                <c:pt idx="4330">
                  <c:v>45070</c:v>
                </c:pt>
                <c:pt idx="4331">
                  <c:v>45071</c:v>
                </c:pt>
                <c:pt idx="4332">
                  <c:v>45072</c:v>
                </c:pt>
                <c:pt idx="4333">
                  <c:v>45075</c:v>
                </c:pt>
                <c:pt idx="4334">
                  <c:v>45076</c:v>
                </c:pt>
                <c:pt idx="4335">
                  <c:v>45077</c:v>
                </c:pt>
                <c:pt idx="4336">
                  <c:v>45078</c:v>
                </c:pt>
                <c:pt idx="4337">
                  <c:v>45079</c:v>
                </c:pt>
                <c:pt idx="4338">
                  <c:v>45082</c:v>
                </c:pt>
                <c:pt idx="4339">
                  <c:v>45083</c:v>
                </c:pt>
                <c:pt idx="4340">
                  <c:v>45084</c:v>
                </c:pt>
                <c:pt idx="4341">
                  <c:v>45085</c:v>
                </c:pt>
                <c:pt idx="4342">
                  <c:v>45086</c:v>
                </c:pt>
                <c:pt idx="4343">
                  <c:v>45089</c:v>
                </c:pt>
                <c:pt idx="4344">
                  <c:v>45090</c:v>
                </c:pt>
                <c:pt idx="4345">
                  <c:v>45091</c:v>
                </c:pt>
                <c:pt idx="4346">
                  <c:v>45092</c:v>
                </c:pt>
                <c:pt idx="4347">
                  <c:v>45093</c:v>
                </c:pt>
                <c:pt idx="4348">
                  <c:v>45096</c:v>
                </c:pt>
                <c:pt idx="4349">
                  <c:v>45097</c:v>
                </c:pt>
                <c:pt idx="4350">
                  <c:v>45098</c:v>
                </c:pt>
                <c:pt idx="4351">
                  <c:v>45099</c:v>
                </c:pt>
                <c:pt idx="4352">
                  <c:v>45100</c:v>
                </c:pt>
                <c:pt idx="4353">
                  <c:v>45103</c:v>
                </c:pt>
                <c:pt idx="4354">
                  <c:v>45104</c:v>
                </c:pt>
                <c:pt idx="4355">
                  <c:v>45105</c:v>
                </c:pt>
                <c:pt idx="4356">
                  <c:v>45106</c:v>
                </c:pt>
                <c:pt idx="4357">
                  <c:v>45107</c:v>
                </c:pt>
                <c:pt idx="4358">
                  <c:v>45110</c:v>
                </c:pt>
                <c:pt idx="4359">
                  <c:v>45111</c:v>
                </c:pt>
                <c:pt idx="4360">
                  <c:v>45112</c:v>
                </c:pt>
                <c:pt idx="4361">
                  <c:v>45113</c:v>
                </c:pt>
                <c:pt idx="4362">
                  <c:v>45114</c:v>
                </c:pt>
                <c:pt idx="4363">
                  <c:v>45117</c:v>
                </c:pt>
                <c:pt idx="4364">
                  <c:v>45118</c:v>
                </c:pt>
                <c:pt idx="4365">
                  <c:v>45119</c:v>
                </c:pt>
                <c:pt idx="4366">
                  <c:v>45120</c:v>
                </c:pt>
                <c:pt idx="4367">
                  <c:v>45121</c:v>
                </c:pt>
                <c:pt idx="4368">
                  <c:v>45124</c:v>
                </c:pt>
                <c:pt idx="4369">
                  <c:v>45125</c:v>
                </c:pt>
                <c:pt idx="4370">
                  <c:v>45126</c:v>
                </c:pt>
                <c:pt idx="4371">
                  <c:v>45127</c:v>
                </c:pt>
                <c:pt idx="4372">
                  <c:v>45128</c:v>
                </c:pt>
                <c:pt idx="4373">
                  <c:v>45131</c:v>
                </c:pt>
                <c:pt idx="4374">
                  <c:v>45132</c:v>
                </c:pt>
                <c:pt idx="4375">
                  <c:v>45133</c:v>
                </c:pt>
                <c:pt idx="4376">
                  <c:v>45134</c:v>
                </c:pt>
                <c:pt idx="4377">
                  <c:v>45135</c:v>
                </c:pt>
                <c:pt idx="4378">
                  <c:v>45138</c:v>
                </c:pt>
                <c:pt idx="4379">
                  <c:v>45139</c:v>
                </c:pt>
                <c:pt idx="4380">
                  <c:v>45140</c:v>
                </c:pt>
                <c:pt idx="4381">
                  <c:v>45141</c:v>
                </c:pt>
                <c:pt idx="4382">
                  <c:v>45142</c:v>
                </c:pt>
                <c:pt idx="4383">
                  <c:v>45145</c:v>
                </c:pt>
                <c:pt idx="4384">
                  <c:v>45146</c:v>
                </c:pt>
                <c:pt idx="4385">
                  <c:v>45147</c:v>
                </c:pt>
                <c:pt idx="4386">
                  <c:v>45148</c:v>
                </c:pt>
                <c:pt idx="4387">
                  <c:v>45149</c:v>
                </c:pt>
                <c:pt idx="4388">
                  <c:v>45152</c:v>
                </c:pt>
                <c:pt idx="4389">
                  <c:v>45153</c:v>
                </c:pt>
                <c:pt idx="4390">
                  <c:v>45154</c:v>
                </c:pt>
                <c:pt idx="4391">
                  <c:v>45155</c:v>
                </c:pt>
                <c:pt idx="4392">
                  <c:v>45156</c:v>
                </c:pt>
                <c:pt idx="4393">
                  <c:v>45159</c:v>
                </c:pt>
                <c:pt idx="4394">
                  <c:v>45160</c:v>
                </c:pt>
                <c:pt idx="4395">
                  <c:v>45161</c:v>
                </c:pt>
                <c:pt idx="4396">
                  <c:v>45162</c:v>
                </c:pt>
                <c:pt idx="4397">
                  <c:v>45163</c:v>
                </c:pt>
                <c:pt idx="4398">
                  <c:v>45166</c:v>
                </c:pt>
                <c:pt idx="4399">
                  <c:v>45167</c:v>
                </c:pt>
                <c:pt idx="4400">
                  <c:v>45168</c:v>
                </c:pt>
                <c:pt idx="4401">
                  <c:v>45169</c:v>
                </c:pt>
                <c:pt idx="4402">
                  <c:v>45174</c:v>
                </c:pt>
                <c:pt idx="4403">
                  <c:v>45175</c:v>
                </c:pt>
                <c:pt idx="4404">
                  <c:v>45176</c:v>
                </c:pt>
                <c:pt idx="4405">
                  <c:v>45177</c:v>
                </c:pt>
                <c:pt idx="4406">
                  <c:v>45180</c:v>
                </c:pt>
                <c:pt idx="4407">
                  <c:v>45181</c:v>
                </c:pt>
                <c:pt idx="4408">
                  <c:v>45182</c:v>
                </c:pt>
                <c:pt idx="4409">
                  <c:v>45183</c:v>
                </c:pt>
                <c:pt idx="4410">
                  <c:v>45184</c:v>
                </c:pt>
                <c:pt idx="4411">
                  <c:v>45187</c:v>
                </c:pt>
                <c:pt idx="4412">
                  <c:v>45188</c:v>
                </c:pt>
                <c:pt idx="4413">
                  <c:v>45189</c:v>
                </c:pt>
                <c:pt idx="4414">
                  <c:v>45190</c:v>
                </c:pt>
                <c:pt idx="4415">
                  <c:v>45191</c:v>
                </c:pt>
                <c:pt idx="4416">
                  <c:v>45194</c:v>
                </c:pt>
                <c:pt idx="4417">
                  <c:v>45195</c:v>
                </c:pt>
                <c:pt idx="4418">
                  <c:v>45196</c:v>
                </c:pt>
                <c:pt idx="4419">
                  <c:v>45197</c:v>
                </c:pt>
                <c:pt idx="4420">
                  <c:v>45198</c:v>
                </c:pt>
                <c:pt idx="4421">
                  <c:v>45201</c:v>
                </c:pt>
                <c:pt idx="4422">
                  <c:v>45202</c:v>
                </c:pt>
                <c:pt idx="4423">
                  <c:v>45203</c:v>
                </c:pt>
                <c:pt idx="4424">
                  <c:v>45204</c:v>
                </c:pt>
                <c:pt idx="4425">
                  <c:v>45205</c:v>
                </c:pt>
                <c:pt idx="4426">
                  <c:v>45208</c:v>
                </c:pt>
                <c:pt idx="4427">
                  <c:v>45209</c:v>
                </c:pt>
                <c:pt idx="4428">
                  <c:v>45210</c:v>
                </c:pt>
                <c:pt idx="4429">
                  <c:v>45211</c:v>
                </c:pt>
                <c:pt idx="4430">
                  <c:v>45212</c:v>
                </c:pt>
                <c:pt idx="4431">
                  <c:v>45215</c:v>
                </c:pt>
                <c:pt idx="4432">
                  <c:v>45216</c:v>
                </c:pt>
                <c:pt idx="4433">
                  <c:v>45217</c:v>
                </c:pt>
                <c:pt idx="4434">
                  <c:v>45218</c:v>
                </c:pt>
                <c:pt idx="4435">
                  <c:v>45219</c:v>
                </c:pt>
                <c:pt idx="4436">
                  <c:v>45222</c:v>
                </c:pt>
                <c:pt idx="4437">
                  <c:v>45223</c:v>
                </c:pt>
                <c:pt idx="4438">
                  <c:v>45224</c:v>
                </c:pt>
                <c:pt idx="4439">
                  <c:v>45225</c:v>
                </c:pt>
                <c:pt idx="4440">
                  <c:v>45226</c:v>
                </c:pt>
                <c:pt idx="4441">
                  <c:v>45229</c:v>
                </c:pt>
                <c:pt idx="4442">
                  <c:v>45230</c:v>
                </c:pt>
                <c:pt idx="4443">
                  <c:v>45231</c:v>
                </c:pt>
                <c:pt idx="4444">
                  <c:v>45232</c:v>
                </c:pt>
                <c:pt idx="4445">
                  <c:v>45233</c:v>
                </c:pt>
                <c:pt idx="4446">
                  <c:v>45236</c:v>
                </c:pt>
                <c:pt idx="4447">
                  <c:v>45237</c:v>
                </c:pt>
                <c:pt idx="4448">
                  <c:v>45238</c:v>
                </c:pt>
                <c:pt idx="4449">
                  <c:v>45239</c:v>
                </c:pt>
                <c:pt idx="4450">
                  <c:v>45240</c:v>
                </c:pt>
                <c:pt idx="4451">
                  <c:v>45243</c:v>
                </c:pt>
                <c:pt idx="4452">
                  <c:v>45244</c:v>
                </c:pt>
                <c:pt idx="4453">
                  <c:v>45245</c:v>
                </c:pt>
                <c:pt idx="4454">
                  <c:v>45246</c:v>
                </c:pt>
                <c:pt idx="4455">
                  <c:v>45247</c:v>
                </c:pt>
                <c:pt idx="4456">
                  <c:v>45250</c:v>
                </c:pt>
                <c:pt idx="4457">
                  <c:v>45251</c:v>
                </c:pt>
                <c:pt idx="4458">
                  <c:v>45252</c:v>
                </c:pt>
                <c:pt idx="4459">
                  <c:v>45253</c:v>
                </c:pt>
                <c:pt idx="4460">
                  <c:v>45254</c:v>
                </c:pt>
                <c:pt idx="4461">
                  <c:v>45257</c:v>
                </c:pt>
                <c:pt idx="4462">
                  <c:v>45258</c:v>
                </c:pt>
                <c:pt idx="4463">
                  <c:v>45259</c:v>
                </c:pt>
                <c:pt idx="4464">
                  <c:v>45260</c:v>
                </c:pt>
                <c:pt idx="4465">
                  <c:v>45261</c:v>
                </c:pt>
                <c:pt idx="4466">
                  <c:v>45264</c:v>
                </c:pt>
                <c:pt idx="4467">
                  <c:v>45265</c:v>
                </c:pt>
                <c:pt idx="4468">
                  <c:v>45266</c:v>
                </c:pt>
                <c:pt idx="4469">
                  <c:v>45267</c:v>
                </c:pt>
                <c:pt idx="4470">
                  <c:v>45268</c:v>
                </c:pt>
                <c:pt idx="4471">
                  <c:v>45271</c:v>
                </c:pt>
                <c:pt idx="4472">
                  <c:v>45272</c:v>
                </c:pt>
                <c:pt idx="4473">
                  <c:v>45273</c:v>
                </c:pt>
                <c:pt idx="4474">
                  <c:v>45274</c:v>
                </c:pt>
                <c:pt idx="4475">
                  <c:v>45275</c:v>
                </c:pt>
                <c:pt idx="4476">
                  <c:v>45278</c:v>
                </c:pt>
                <c:pt idx="4477">
                  <c:v>45279</c:v>
                </c:pt>
                <c:pt idx="4478">
                  <c:v>45280</c:v>
                </c:pt>
                <c:pt idx="4479">
                  <c:v>45281</c:v>
                </c:pt>
                <c:pt idx="4480">
                  <c:v>45282</c:v>
                </c:pt>
                <c:pt idx="4481">
                  <c:v>45285</c:v>
                </c:pt>
                <c:pt idx="4482">
                  <c:v>45286</c:v>
                </c:pt>
                <c:pt idx="4483">
                  <c:v>45287</c:v>
                </c:pt>
                <c:pt idx="4484">
                  <c:v>45288</c:v>
                </c:pt>
                <c:pt idx="4485">
                  <c:v>45289</c:v>
                </c:pt>
                <c:pt idx="4486">
                  <c:v>45293</c:v>
                </c:pt>
                <c:pt idx="4487">
                  <c:v>45294</c:v>
                </c:pt>
                <c:pt idx="4488">
                  <c:v>45295</c:v>
                </c:pt>
                <c:pt idx="4489">
                  <c:v>45296</c:v>
                </c:pt>
                <c:pt idx="4490">
                  <c:v>45299</c:v>
                </c:pt>
                <c:pt idx="4491">
                  <c:v>45300</c:v>
                </c:pt>
                <c:pt idx="4492">
                  <c:v>45301</c:v>
                </c:pt>
                <c:pt idx="4493">
                  <c:v>45302</c:v>
                </c:pt>
                <c:pt idx="4494">
                  <c:v>45303</c:v>
                </c:pt>
                <c:pt idx="4495">
                  <c:v>45306</c:v>
                </c:pt>
                <c:pt idx="4496">
                  <c:v>45307</c:v>
                </c:pt>
                <c:pt idx="4497">
                  <c:v>45308</c:v>
                </c:pt>
                <c:pt idx="4498">
                  <c:v>45309</c:v>
                </c:pt>
                <c:pt idx="4499">
                  <c:v>45310</c:v>
                </c:pt>
                <c:pt idx="4500">
                  <c:v>45313</c:v>
                </c:pt>
                <c:pt idx="4501">
                  <c:v>45314</c:v>
                </c:pt>
                <c:pt idx="4502">
                  <c:v>45315</c:v>
                </c:pt>
                <c:pt idx="4503">
                  <c:v>45316</c:v>
                </c:pt>
                <c:pt idx="4504">
                  <c:v>45317</c:v>
                </c:pt>
                <c:pt idx="4505">
                  <c:v>45320</c:v>
                </c:pt>
                <c:pt idx="4506">
                  <c:v>45321</c:v>
                </c:pt>
                <c:pt idx="4507">
                  <c:v>45322</c:v>
                </c:pt>
                <c:pt idx="4508">
                  <c:v>45323</c:v>
                </c:pt>
                <c:pt idx="4509">
                  <c:v>45324</c:v>
                </c:pt>
                <c:pt idx="4510">
                  <c:v>45327</c:v>
                </c:pt>
                <c:pt idx="4511">
                  <c:v>45328</c:v>
                </c:pt>
                <c:pt idx="4512">
                  <c:v>45329</c:v>
                </c:pt>
                <c:pt idx="4513">
                  <c:v>45337</c:v>
                </c:pt>
                <c:pt idx="4514">
                  <c:v>45338</c:v>
                </c:pt>
                <c:pt idx="4515">
                  <c:v>45341</c:v>
                </c:pt>
                <c:pt idx="4516">
                  <c:v>45342</c:v>
                </c:pt>
                <c:pt idx="4517">
                  <c:v>45343</c:v>
                </c:pt>
                <c:pt idx="4518">
                  <c:v>45344</c:v>
                </c:pt>
                <c:pt idx="4519">
                  <c:v>45345</c:v>
                </c:pt>
                <c:pt idx="4520">
                  <c:v>45348</c:v>
                </c:pt>
                <c:pt idx="4521">
                  <c:v>45349</c:v>
                </c:pt>
                <c:pt idx="4522">
                  <c:v>45350</c:v>
                </c:pt>
                <c:pt idx="4523">
                  <c:v>45351</c:v>
                </c:pt>
                <c:pt idx="4524">
                  <c:v>45352</c:v>
                </c:pt>
                <c:pt idx="4525">
                  <c:v>45355</c:v>
                </c:pt>
                <c:pt idx="4526">
                  <c:v>45356</c:v>
                </c:pt>
                <c:pt idx="4527">
                  <c:v>45357</c:v>
                </c:pt>
                <c:pt idx="4528">
                  <c:v>45358</c:v>
                </c:pt>
                <c:pt idx="4529">
                  <c:v>45359</c:v>
                </c:pt>
                <c:pt idx="4530">
                  <c:v>45362</c:v>
                </c:pt>
                <c:pt idx="4531">
                  <c:v>45363</c:v>
                </c:pt>
                <c:pt idx="4532">
                  <c:v>45364</c:v>
                </c:pt>
                <c:pt idx="4533">
                  <c:v>45365</c:v>
                </c:pt>
                <c:pt idx="4534">
                  <c:v>45366</c:v>
                </c:pt>
                <c:pt idx="4535">
                  <c:v>45369</c:v>
                </c:pt>
                <c:pt idx="4536">
                  <c:v>45370</c:v>
                </c:pt>
                <c:pt idx="4537">
                  <c:v>45371</c:v>
                </c:pt>
                <c:pt idx="4538">
                  <c:v>45372</c:v>
                </c:pt>
                <c:pt idx="4539">
                  <c:v>45373</c:v>
                </c:pt>
                <c:pt idx="4540">
                  <c:v>45376</c:v>
                </c:pt>
                <c:pt idx="4541">
                  <c:v>45377</c:v>
                </c:pt>
                <c:pt idx="4542">
                  <c:v>45378</c:v>
                </c:pt>
                <c:pt idx="4543">
                  <c:v>45379</c:v>
                </c:pt>
                <c:pt idx="4544">
                  <c:v>45380</c:v>
                </c:pt>
                <c:pt idx="4545">
                  <c:v>45383</c:v>
                </c:pt>
                <c:pt idx="4546">
                  <c:v>45384</c:v>
                </c:pt>
                <c:pt idx="4547">
                  <c:v>45385</c:v>
                </c:pt>
                <c:pt idx="4548">
                  <c:v>45386</c:v>
                </c:pt>
                <c:pt idx="4549">
                  <c:v>45387</c:v>
                </c:pt>
                <c:pt idx="4550">
                  <c:v>45390</c:v>
                </c:pt>
                <c:pt idx="4551">
                  <c:v>45391</c:v>
                </c:pt>
                <c:pt idx="4552">
                  <c:v>45392</c:v>
                </c:pt>
                <c:pt idx="4553">
                  <c:v>45393</c:v>
                </c:pt>
                <c:pt idx="4554">
                  <c:v>45394</c:v>
                </c:pt>
                <c:pt idx="4555">
                  <c:v>45397</c:v>
                </c:pt>
                <c:pt idx="4556">
                  <c:v>45398</c:v>
                </c:pt>
                <c:pt idx="4557">
                  <c:v>45399</c:v>
                </c:pt>
                <c:pt idx="4558">
                  <c:v>45401</c:v>
                </c:pt>
                <c:pt idx="4559">
                  <c:v>45404</c:v>
                </c:pt>
                <c:pt idx="4560">
                  <c:v>45405</c:v>
                </c:pt>
                <c:pt idx="4561">
                  <c:v>45406</c:v>
                </c:pt>
                <c:pt idx="4562">
                  <c:v>45407</c:v>
                </c:pt>
                <c:pt idx="4563">
                  <c:v>45408</c:v>
                </c:pt>
                <c:pt idx="4564">
                  <c:v>45414</c:v>
                </c:pt>
                <c:pt idx="4565">
                  <c:v>45415</c:v>
                </c:pt>
                <c:pt idx="4566">
                  <c:v>45418</c:v>
                </c:pt>
                <c:pt idx="4567">
                  <c:v>45419</c:v>
                </c:pt>
                <c:pt idx="4568">
                  <c:v>45420</c:v>
                </c:pt>
                <c:pt idx="4569">
                  <c:v>45421</c:v>
                </c:pt>
                <c:pt idx="4570">
                  <c:v>45422</c:v>
                </c:pt>
                <c:pt idx="4571">
                  <c:v>45425</c:v>
                </c:pt>
                <c:pt idx="4572">
                  <c:v>45426</c:v>
                </c:pt>
                <c:pt idx="4573">
                  <c:v>45427</c:v>
                </c:pt>
                <c:pt idx="4574">
                  <c:v>45428</c:v>
                </c:pt>
                <c:pt idx="4575">
                  <c:v>45429</c:v>
                </c:pt>
                <c:pt idx="4576">
                  <c:v>45432</c:v>
                </c:pt>
                <c:pt idx="4577">
                  <c:v>45433</c:v>
                </c:pt>
                <c:pt idx="4578">
                  <c:v>45434</c:v>
                </c:pt>
                <c:pt idx="4579">
                  <c:v>45435</c:v>
                </c:pt>
                <c:pt idx="4580">
                  <c:v>45436</c:v>
                </c:pt>
                <c:pt idx="4581">
                  <c:v>45439</c:v>
                </c:pt>
                <c:pt idx="4582">
                  <c:v>45440</c:v>
                </c:pt>
                <c:pt idx="4583">
                  <c:v>45441</c:v>
                </c:pt>
                <c:pt idx="4584">
                  <c:v>45442</c:v>
                </c:pt>
                <c:pt idx="4585">
                  <c:v>45443</c:v>
                </c:pt>
                <c:pt idx="4586">
                  <c:v>45446</c:v>
                </c:pt>
                <c:pt idx="4587">
                  <c:v>45447</c:v>
                </c:pt>
                <c:pt idx="4588">
                  <c:v>45448</c:v>
                </c:pt>
                <c:pt idx="4589">
                  <c:v>45449</c:v>
                </c:pt>
                <c:pt idx="4590">
                  <c:v>45450</c:v>
                </c:pt>
                <c:pt idx="4591">
                  <c:v>45453</c:v>
                </c:pt>
                <c:pt idx="4592">
                  <c:v>45454</c:v>
                </c:pt>
                <c:pt idx="4593">
                  <c:v>45455</c:v>
                </c:pt>
                <c:pt idx="4594">
                  <c:v>45456</c:v>
                </c:pt>
                <c:pt idx="4595">
                  <c:v>45457</c:v>
                </c:pt>
                <c:pt idx="4596">
                  <c:v>45460</c:v>
                </c:pt>
                <c:pt idx="4597">
                  <c:v>45461</c:v>
                </c:pt>
                <c:pt idx="4598">
                  <c:v>45462</c:v>
                </c:pt>
                <c:pt idx="4599">
                  <c:v>45463</c:v>
                </c:pt>
                <c:pt idx="4600">
                  <c:v>45464</c:v>
                </c:pt>
                <c:pt idx="4601">
                  <c:v>45467</c:v>
                </c:pt>
                <c:pt idx="4602">
                  <c:v>45468</c:v>
                </c:pt>
                <c:pt idx="4603">
                  <c:v>45469</c:v>
                </c:pt>
                <c:pt idx="4604">
                  <c:v>45470</c:v>
                </c:pt>
                <c:pt idx="4605">
                  <c:v>45471</c:v>
                </c:pt>
                <c:pt idx="4606">
                  <c:v>45474</c:v>
                </c:pt>
                <c:pt idx="4607">
                  <c:v>45475</c:v>
                </c:pt>
                <c:pt idx="4608">
                  <c:v>45476</c:v>
                </c:pt>
                <c:pt idx="4609">
                  <c:v>45477</c:v>
                </c:pt>
                <c:pt idx="4610">
                  <c:v>45478</c:v>
                </c:pt>
                <c:pt idx="4611">
                  <c:v>45481</c:v>
                </c:pt>
                <c:pt idx="4612">
                  <c:v>45482</c:v>
                </c:pt>
                <c:pt idx="4613">
                  <c:v>45483</c:v>
                </c:pt>
                <c:pt idx="4614">
                  <c:v>45484</c:v>
                </c:pt>
                <c:pt idx="4615">
                  <c:v>45485</c:v>
                </c:pt>
                <c:pt idx="4616">
                  <c:v>45488</c:v>
                </c:pt>
                <c:pt idx="4617">
                  <c:v>45489</c:v>
                </c:pt>
                <c:pt idx="4618">
                  <c:v>45490</c:v>
                </c:pt>
                <c:pt idx="4619">
                  <c:v>45491</c:v>
                </c:pt>
                <c:pt idx="4620">
                  <c:v>45492</c:v>
                </c:pt>
                <c:pt idx="4621">
                  <c:v>45495</c:v>
                </c:pt>
                <c:pt idx="4622">
                  <c:v>45496</c:v>
                </c:pt>
                <c:pt idx="4623">
                  <c:v>45497</c:v>
                </c:pt>
                <c:pt idx="4624">
                  <c:v>45498</c:v>
                </c:pt>
                <c:pt idx="4625">
                  <c:v>45499</c:v>
                </c:pt>
                <c:pt idx="4626">
                  <c:v>45502</c:v>
                </c:pt>
                <c:pt idx="4627">
                  <c:v>45503</c:v>
                </c:pt>
                <c:pt idx="4628">
                  <c:v>45504</c:v>
                </c:pt>
                <c:pt idx="4629">
                  <c:v>45505</c:v>
                </c:pt>
                <c:pt idx="4630">
                  <c:v>45506</c:v>
                </c:pt>
                <c:pt idx="4631">
                  <c:v>45509</c:v>
                </c:pt>
                <c:pt idx="4632">
                  <c:v>45510</c:v>
                </c:pt>
                <c:pt idx="4633">
                  <c:v>45511</c:v>
                </c:pt>
                <c:pt idx="4634">
                  <c:v>45512</c:v>
                </c:pt>
                <c:pt idx="4635">
                  <c:v>45513</c:v>
                </c:pt>
                <c:pt idx="4636">
                  <c:v>45516</c:v>
                </c:pt>
                <c:pt idx="4637">
                  <c:v>45517</c:v>
                </c:pt>
                <c:pt idx="4638">
                  <c:v>45518</c:v>
                </c:pt>
                <c:pt idx="4639">
                  <c:v>45519</c:v>
                </c:pt>
                <c:pt idx="4640">
                  <c:v>45520</c:v>
                </c:pt>
                <c:pt idx="4641">
                  <c:v>45523</c:v>
                </c:pt>
                <c:pt idx="4642">
                  <c:v>45524</c:v>
                </c:pt>
                <c:pt idx="4643">
                  <c:v>45525</c:v>
                </c:pt>
                <c:pt idx="4644">
                  <c:v>45526</c:v>
                </c:pt>
                <c:pt idx="4645">
                  <c:v>45527</c:v>
                </c:pt>
                <c:pt idx="4646">
                  <c:v>45530</c:v>
                </c:pt>
                <c:pt idx="4647">
                  <c:v>45531</c:v>
                </c:pt>
                <c:pt idx="4648">
                  <c:v>45532</c:v>
                </c:pt>
                <c:pt idx="4649">
                  <c:v>45533</c:v>
                </c:pt>
                <c:pt idx="4650">
                  <c:v>45534</c:v>
                </c:pt>
                <c:pt idx="4651">
                  <c:v>45539</c:v>
                </c:pt>
                <c:pt idx="4652">
                  <c:v>45540</c:v>
                </c:pt>
                <c:pt idx="4653">
                  <c:v>45541</c:v>
                </c:pt>
                <c:pt idx="4654">
                  <c:v>45544</c:v>
                </c:pt>
                <c:pt idx="4655">
                  <c:v>45545</c:v>
                </c:pt>
                <c:pt idx="4656">
                  <c:v>45546</c:v>
                </c:pt>
                <c:pt idx="4657">
                  <c:v>45547</c:v>
                </c:pt>
                <c:pt idx="4658">
                  <c:v>45548</c:v>
                </c:pt>
                <c:pt idx="4659">
                  <c:v>45551</c:v>
                </c:pt>
                <c:pt idx="4660">
                  <c:v>45552</c:v>
                </c:pt>
                <c:pt idx="4661">
                  <c:v>45553</c:v>
                </c:pt>
                <c:pt idx="4662">
                  <c:v>45554</c:v>
                </c:pt>
                <c:pt idx="4663">
                  <c:v>45555</c:v>
                </c:pt>
                <c:pt idx="4664">
                  <c:v>45558</c:v>
                </c:pt>
                <c:pt idx="4665">
                  <c:v>45559</c:v>
                </c:pt>
                <c:pt idx="4666">
                  <c:v>45560</c:v>
                </c:pt>
                <c:pt idx="4667">
                  <c:v>45561</c:v>
                </c:pt>
                <c:pt idx="4668">
                  <c:v>45562</c:v>
                </c:pt>
                <c:pt idx="4669">
                  <c:v>45565</c:v>
                </c:pt>
                <c:pt idx="4670">
                  <c:v>45566</c:v>
                </c:pt>
                <c:pt idx="4671">
                  <c:v>45567</c:v>
                </c:pt>
                <c:pt idx="4672">
                  <c:v>45568</c:v>
                </c:pt>
                <c:pt idx="4673">
                  <c:v>45569</c:v>
                </c:pt>
                <c:pt idx="4674">
                  <c:v>45572</c:v>
                </c:pt>
                <c:pt idx="4675">
                  <c:v>45573</c:v>
                </c:pt>
                <c:pt idx="4676">
                  <c:v>45574</c:v>
                </c:pt>
                <c:pt idx="4677">
                  <c:v>45575</c:v>
                </c:pt>
                <c:pt idx="4678">
                  <c:v>45576</c:v>
                </c:pt>
                <c:pt idx="4679">
                  <c:v>45579</c:v>
                </c:pt>
                <c:pt idx="4680">
                  <c:v>45580</c:v>
                </c:pt>
                <c:pt idx="4681">
                  <c:v>45581</c:v>
                </c:pt>
                <c:pt idx="4682">
                  <c:v>45582</c:v>
                </c:pt>
                <c:pt idx="4683">
                  <c:v>45583</c:v>
                </c:pt>
                <c:pt idx="4684">
                  <c:v>45586</c:v>
                </c:pt>
                <c:pt idx="4685">
                  <c:v>45587</c:v>
                </c:pt>
                <c:pt idx="4686">
                  <c:v>45588</c:v>
                </c:pt>
                <c:pt idx="4687">
                  <c:v>45589</c:v>
                </c:pt>
                <c:pt idx="4688">
                  <c:v>45590</c:v>
                </c:pt>
                <c:pt idx="4689">
                  <c:v>45593</c:v>
                </c:pt>
                <c:pt idx="4690">
                  <c:v>45594</c:v>
                </c:pt>
                <c:pt idx="4691">
                  <c:v>45595</c:v>
                </c:pt>
                <c:pt idx="4692">
                  <c:v>45596</c:v>
                </c:pt>
              </c:numCache>
            </c:numRef>
          </c:cat>
          <c:val>
            <c:numRef>
              <c:f>Sheet1!$C$2:$C$4694</c:f>
              <c:numCache>
                <c:formatCode>General</c:formatCode>
                <c:ptCount val="4693"/>
                <c:pt idx="0">
                  <c:v>305.27999999999997</c:v>
                </c:pt>
                <c:pt idx="1">
                  <c:v>305.08999999999997</c:v>
                </c:pt>
                <c:pt idx="2">
                  <c:v>306.70999999999998</c:v>
                </c:pt>
                <c:pt idx="3">
                  <c:v>307.5</c:v>
                </c:pt>
                <c:pt idx="4">
                  <c:v>306.31</c:v>
                </c:pt>
                <c:pt idx="5">
                  <c:v>306.35000000000002</c:v>
                </c:pt>
                <c:pt idx="6">
                  <c:v>304.95999999999998</c:v>
                </c:pt>
                <c:pt idx="7">
                  <c:v>304.23</c:v>
                </c:pt>
                <c:pt idx="8">
                  <c:v>306.83</c:v>
                </c:pt>
                <c:pt idx="9">
                  <c:v>308.94</c:v>
                </c:pt>
                <c:pt idx="10">
                  <c:v>310.38</c:v>
                </c:pt>
                <c:pt idx="11">
                  <c:v>310.52</c:v>
                </c:pt>
                <c:pt idx="12">
                  <c:v>313.38</c:v>
                </c:pt>
                <c:pt idx="13">
                  <c:v>308.31</c:v>
                </c:pt>
                <c:pt idx="14">
                  <c:v>306.83999999999997</c:v>
                </c:pt>
                <c:pt idx="15">
                  <c:v>310.86</c:v>
                </c:pt>
                <c:pt idx="16">
                  <c:v>313.3</c:v>
                </c:pt>
                <c:pt idx="17">
                  <c:v>312.32</c:v>
                </c:pt>
                <c:pt idx="18">
                  <c:v>313.14</c:v>
                </c:pt>
                <c:pt idx="19">
                  <c:v>318.95</c:v>
                </c:pt>
                <c:pt idx="20">
                  <c:v>325</c:v>
                </c:pt>
                <c:pt idx="21">
                  <c:v>325.54000000000002</c:v>
                </c:pt>
                <c:pt idx="22">
                  <c:v>325.17</c:v>
                </c:pt>
                <c:pt idx="23">
                  <c:v>324.45999999999998</c:v>
                </c:pt>
                <c:pt idx="24">
                  <c:v>325.58999999999997</c:v>
                </c:pt>
                <c:pt idx="25">
                  <c:v>327.67</c:v>
                </c:pt>
                <c:pt idx="26">
                  <c:v>331.06</c:v>
                </c:pt>
                <c:pt idx="27">
                  <c:v>339.83</c:v>
                </c:pt>
                <c:pt idx="28">
                  <c:v>353.96</c:v>
                </c:pt>
                <c:pt idx="29">
                  <c:v>366.46</c:v>
                </c:pt>
                <c:pt idx="30">
                  <c:v>364.44</c:v>
                </c:pt>
                <c:pt idx="31">
                  <c:v>368.93</c:v>
                </c:pt>
                <c:pt idx="32">
                  <c:v>373.5</c:v>
                </c:pt>
                <c:pt idx="33">
                  <c:v>379.57</c:v>
                </c:pt>
                <c:pt idx="34">
                  <c:v>390.65</c:v>
                </c:pt>
                <c:pt idx="35">
                  <c:v>401.9</c:v>
                </c:pt>
                <c:pt idx="36">
                  <c:v>412.82</c:v>
                </c:pt>
                <c:pt idx="37">
                  <c:v>397.95</c:v>
                </c:pt>
                <c:pt idx="38">
                  <c:v>409.76</c:v>
                </c:pt>
                <c:pt idx="39">
                  <c:v>413.33</c:v>
                </c:pt>
                <c:pt idx="40">
                  <c:v>409.28</c:v>
                </c:pt>
                <c:pt idx="41">
                  <c:v>412.12</c:v>
                </c:pt>
                <c:pt idx="42">
                  <c:v>414.36</c:v>
                </c:pt>
                <c:pt idx="43">
                  <c:v>424.46</c:v>
                </c:pt>
                <c:pt idx="44">
                  <c:v>432.21</c:v>
                </c:pt>
                <c:pt idx="45">
                  <c:v>427.59</c:v>
                </c:pt>
                <c:pt idx="46">
                  <c:v>432.86</c:v>
                </c:pt>
                <c:pt idx="47">
                  <c:v>443.19</c:v>
                </c:pt>
                <c:pt idx="48">
                  <c:v>453.48</c:v>
                </c:pt>
                <c:pt idx="49">
                  <c:v>462.69</c:v>
                </c:pt>
                <c:pt idx="50">
                  <c:v>459.36</c:v>
                </c:pt>
                <c:pt idx="51">
                  <c:v>459.42</c:v>
                </c:pt>
                <c:pt idx="52">
                  <c:v>456.06</c:v>
                </c:pt>
                <c:pt idx="53">
                  <c:v>463</c:v>
                </c:pt>
                <c:pt idx="54">
                  <c:v>466.47</c:v>
                </c:pt>
                <c:pt idx="55">
                  <c:v>474.79</c:v>
                </c:pt>
                <c:pt idx="56">
                  <c:v>493.41</c:v>
                </c:pt>
                <c:pt idx="57">
                  <c:v>503.56</c:v>
                </c:pt>
                <c:pt idx="58">
                  <c:v>523.32000000000005</c:v>
                </c:pt>
                <c:pt idx="59">
                  <c:v>505.42</c:v>
                </c:pt>
                <c:pt idx="60">
                  <c:v>521.12</c:v>
                </c:pt>
                <c:pt idx="61">
                  <c:v>532.69000000000005</c:v>
                </c:pt>
                <c:pt idx="62">
                  <c:v>544.71</c:v>
                </c:pt>
                <c:pt idx="63">
                  <c:v>540.36</c:v>
                </c:pt>
                <c:pt idx="64">
                  <c:v>528.63</c:v>
                </c:pt>
                <c:pt idx="65">
                  <c:v>539.23</c:v>
                </c:pt>
                <c:pt idx="66">
                  <c:v>551.6</c:v>
                </c:pt>
                <c:pt idx="67">
                  <c:v>555.15</c:v>
                </c:pt>
                <c:pt idx="68">
                  <c:v>561.09</c:v>
                </c:pt>
                <c:pt idx="69">
                  <c:v>570.94000000000005</c:v>
                </c:pt>
                <c:pt idx="70">
                  <c:v>571.16</c:v>
                </c:pt>
                <c:pt idx="71">
                  <c:v>569.79</c:v>
                </c:pt>
                <c:pt idx="72">
                  <c:v>591.39</c:v>
                </c:pt>
                <c:pt idx="73">
                  <c:v>615.14</c:v>
                </c:pt>
                <c:pt idx="74">
                  <c:v>632.69000000000005</c:v>
                </c:pt>
                <c:pt idx="75">
                  <c:v>621.53</c:v>
                </c:pt>
                <c:pt idx="76">
                  <c:v>594.02</c:v>
                </c:pt>
                <c:pt idx="77">
                  <c:v>595.48</c:v>
                </c:pt>
                <c:pt idx="78">
                  <c:v>612.11</c:v>
                </c:pt>
                <c:pt idx="79">
                  <c:v>601.34</c:v>
                </c:pt>
                <c:pt idx="80">
                  <c:v>593.89</c:v>
                </c:pt>
                <c:pt idx="81">
                  <c:v>574.25</c:v>
                </c:pt>
                <c:pt idx="82">
                  <c:v>546.4</c:v>
                </c:pt>
                <c:pt idx="83">
                  <c:v>520.82000000000005</c:v>
                </c:pt>
                <c:pt idx="84">
                  <c:v>542.95000000000005</c:v>
                </c:pt>
                <c:pt idx="85">
                  <c:v>566.76</c:v>
                </c:pt>
                <c:pt idx="86">
                  <c:v>590.25</c:v>
                </c:pt>
                <c:pt idx="87">
                  <c:v>564.52</c:v>
                </c:pt>
                <c:pt idx="88">
                  <c:v>575.54</c:v>
                </c:pt>
                <c:pt idx="89">
                  <c:v>566.11</c:v>
                </c:pt>
                <c:pt idx="90">
                  <c:v>562.33000000000004</c:v>
                </c:pt>
                <c:pt idx="91">
                  <c:v>553.37</c:v>
                </c:pt>
                <c:pt idx="92">
                  <c:v>538.6</c:v>
                </c:pt>
                <c:pt idx="93">
                  <c:v>559.54999999999995</c:v>
                </c:pt>
                <c:pt idx="94">
                  <c:v>543.41</c:v>
                </c:pt>
                <c:pt idx="95">
                  <c:v>545.39</c:v>
                </c:pt>
                <c:pt idx="96">
                  <c:v>537.29999999999995</c:v>
                </c:pt>
                <c:pt idx="97">
                  <c:v>526.01</c:v>
                </c:pt>
                <c:pt idx="98">
                  <c:v>538.91</c:v>
                </c:pt>
                <c:pt idx="99">
                  <c:v>535.17999999999995</c:v>
                </c:pt>
                <c:pt idx="100">
                  <c:v>540.23</c:v>
                </c:pt>
                <c:pt idx="101">
                  <c:v>551.26</c:v>
                </c:pt>
                <c:pt idx="102">
                  <c:v>551.79</c:v>
                </c:pt>
                <c:pt idx="103">
                  <c:v>544.54999999999995</c:v>
                </c:pt>
                <c:pt idx="104">
                  <c:v>548.19000000000005</c:v>
                </c:pt>
                <c:pt idx="105">
                  <c:v>548.79</c:v>
                </c:pt>
                <c:pt idx="106">
                  <c:v>545.98</c:v>
                </c:pt>
                <c:pt idx="107">
                  <c:v>543.9</c:v>
                </c:pt>
                <c:pt idx="108">
                  <c:v>540.96</c:v>
                </c:pt>
                <c:pt idx="109">
                  <c:v>537.48</c:v>
                </c:pt>
                <c:pt idx="110">
                  <c:v>523.70000000000005</c:v>
                </c:pt>
                <c:pt idx="111">
                  <c:v>519.47</c:v>
                </c:pt>
                <c:pt idx="112">
                  <c:v>505.94</c:v>
                </c:pt>
                <c:pt idx="113">
                  <c:v>487.86</c:v>
                </c:pt>
                <c:pt idx="114">
                  <c:v>510.15</c:v>
                </c:pt>
                <c:pt idx="115">
                  <c:v>510.62</c:v>
                </c:pt>
                <c:pt idx="116">
                  <c:v>502.94</c:v>
                </c:pt>
                <c:pt idx="117">
                  <c:v>501.56</c:v>
                </c:pt>
                <c:pt idx="118">
                  <c:v>506.46</c:v>
                </c:pt>
                <c:pt idx="119">
                  <c:v>512.29</c:v>
                </c:pt>
                <c:pt idx="120">
                  <c:v>515.59</c:v>
                </c:pt>
                <c:pt idx="121">
                  <c:v>507.31</c:v>
                </c:pt>
                <c:pt idx="122">
                  <c:v>500.49</c:v>
                </c:pt>
                <c:pt idx="123">
                  <c:v>499.8</c:v>
                </c:pt>
                <c:pt idx="124">
                  <c:v>505.26</c:v>
                </c:pt>
                <c:pt idx="125">
                  <c:v>508.31</c:v>
                </c:pt>
                <c:pt idx="126">
                  <c:v>504.98</c:v>
                </c:pt>
                <c:pt idx="127">
                  <c:v>504</c:v>
                </c:pt>
                <c:pt idx="128">
                  <c:v>502.08</c:v>
                </c:pt>
                <c:pt idx="129">
                  <c:v>509.15</c:v>
                </c:pt>
                <c:pt idx="130">
                  <c:v>506.1</c:v>
                </c:pt>
                <c:pt idx="131">
                  <c:v>494.31</c:v>
                </c:pt>
                <c:pt idx="132">
                  <c:v>484.13</c:v>
                </c:pt>
                <c:pt idx="133">
                  <c:v>466.19</c:v>
                </c:pt>
                <c:pt idx="134">
                  <c:v>485.57</c:v>
                </c:pt>
                <c:pt idx="135">
                  <c:v>472.86</c:v>
                </c:pt>
                <c:pt idx="136">
                  <c:v>460.68</c:v>
                </c:pt>
                <c:pt idx="137">
                  <c:v>439.66</c:v>
                </c:pt>
                <c:pt idx="138">
                  <c:v>434.24</c:v>
                </c:pt>
                <c:pt idx="139">
                  <c:v>441.27</c:v>
                </c:pt>
                <c:pt idx="140">
                  <c:v>439.57</c:v>
                </c:pt>
                <c:pt idx="141">
                  <c:v>422.41</c:v>
                </c:pt>
                <c:pt idx="142">
                  <c:v>404.87</c:v>
                </c:pt>
                <c:pt idx="143">
                  <c:v>399.8</c:v>
                </c:pt>
                <c:pt idx="144">
                  <c:v>417.73</c:v>
                </c:pt>
                <c:pt idx="145">
                  <c:v>435.5</c:v>
                </c:pt>
                <c:pt idx="146">
                  <c:v>423.49</c:v>
                </c:pt>
                <c:pt idx="147">
                  <c:v>433.4</c:v>
                </c:pt>
                <c:pt idx="148">
                  <c:v>430.25</c:v>
                </c:pt>
                <c:pt idx="149">
                  <c:v>432.4</c:v>
                </c:pt>
                <c:pt idx="150">
                  <c:v>443.45</c:v>
                </c:pt>
                <c:pt idx="151">
                  <c:v>464.55</c:v>
                </c:pt>
                <c:pt idx="152">
                  <c:v>460.34</c:v>
                </c:pt>
                <c:pt idx="153">
                  <c:v>476.24</c:v>
                </c:pt>
                <c:pt idx="154">
                  <c:v>483.32</c:v>
                </c:pt>
                <c:pt idx="155">
                  <c:v>482.31</c:v>
                </c:pt>
                <c:pt idx="156">
                  <c:v>482.19</c:v>
                </c:pt>
                <c:pt idx="157">
                  <c:v>470.12</c:v>
                </c:pt>
                <c:pt idx="158">
                  <c:v>478.39</c:v>
                </c:pt>
                <c:pt idx="159">
                  <c:v>479.03</c:v>
                </c:pt>
                <c:pt idx="160">
                  <c:v>477.43</c:v>
                </c:pt>
                <c:pt idx="161">
                  <c:v>483.06</c:v>
                </c:pt>
                <c:pt idx="162">
                  <c:v>488.63</c:v>
                </c:pt>
                <c:pt idx="163">
                  <c:v>492.77</c:v>
                </c:pt>
                <c:pt idx="164">
                  <c:v>491.18</c:v>
                </c:pt>
                <c:pt idx="165">
                  <c:v>498.21</c:v>
                </c:pt>
                <c:pt idx="166">
                  <c:v>515.66</c:v>
                </c:pt>
                <c:pt idx="167">
                  <c:v>517.61</c:v>
                </c:pt>
                <c:pt idx="168">
                  <c:v>511.21</c:v>
                </c:pt>
                <c:pt idx="169">
                  <c:v>513.04</c:v>
                </c:pt>
                <c:pt idx="170">
                  <c:v>511.55</c:v>
                </c:pt>
                <c:pt idx="171">
                  <c:v>500.82</c:v>
                </c:pt>
                <c:pt idx="172">
                  <c:v>510.66</c:v>
                </c:pt>
                <c:pt idx="173">
                  <c:v>505.17</c:v>
                </c:pt>
                <c:pt idx="174">
                  <c:v>509.32</c:v>
                </c:pt>
                <c:pt idx="175">
                  <c:v>510.08</c:v>
                </c:pt>
                <c:pt idx="176">
                  <c:v>515.08000000000004</c:v>
                </c:pt>
                <c:pt idx="177">
                  <c:v>514.48</c:v>
                </c:pt>
                <c:pt idx="178">
                  <c:v>513.37</c:v>
                </c:pt>
                <c:pt idx="179">
                  <c:v>513.75</c:v>
                </c:pt>
                <c:pt idx="180">
                  <c:v>515.09</c:v>
                </c:pt>
                <c:pt idx="181">
                  <c:v>520.04999999999995</c:v>
                </c:pt>
                <c:pt idx="182">
                  <c:v>520.41999999999996</c:v>
                </c:pt>
                <c:pt idx="183">
                  <c:v>527.74</c:v>
                </c:pt>
                <c:pt idx="184">
                  <c:v>526.73</c:v>
                </c:pt>
                <c:pt idx="185">
                  <c:v>531.67999999999995</c:v>
                </c:pt>
                <c:pt idx="186">
                  <c:v>537.87</c:v>
                </c:pt>
                <c:pt idx="187">
                  <c:v>541.91</c:v>
                </c:pt>
                <c:pt idx="188">
                  <c:v>534.73</c:v>
                </c:pt>
                <c:pt idx="189">
                  <c:v>536.48</c:v>
                </c:pt>
                <c:pt idx="190">
                  <c:v>535.13</c:v>
                </c:pt>
                <c:pt idx="191">
                  <c:v>527.17999999999995</c:v>
                </c:pt>
                <c:pt idx="192">
                  <c:v>524.66999999999996</c:v>
                </c:pt>
                <c:pt idx="193">
                  <c:v>525.22</c:v>
                </c:pt>
                <c:pt idx="194">
                  <c:v>525.92999999999995</c:v>
                </c:pt>
                <c:pt idx="195">
                  <c:v>526.34</c:v>
                </c:pt>
                <c:pt idx="196">
                  <c:v>518.71</c:v>
                </c:pt>
                <c:pt idx="197">
                  <c:v>518.58000000000004</c:v>
                </c:pt>
                <c:pt idx="198">
                  <c:v>524.59</c:v>
                </c:pt>
                <c:pt idx="199">
                  <c:v>528.41999999999996</c:v>
                </c:pt>
                <c:pt idx="200">
                  <c:v>525.91999999999996</c:v>
                </c:pt>
                <c:pt idx="201">
                  <c:v>525.75</c:v>
                </c:pt>
                <c:pt idx="202">
                  <c:v>524.25</c:v>
                </c:pt>
                <c:pt idx="203">
                  <c:v>524.99</c:v>
                </c:pt>
                <c:pt idx="204">
                  <c:v>521.04</c:v>
                </c:pt>
                <c:pt idx="205">
                  <c:v>512.4</c:v>
                </c:pt>
                <c:pt idx="206">
                  <c:v>511.54</c:v>
                </c:pt>
                <c:pt idx="207">
                  <c:v>521.38</c:v>
                </c:pt>
                <c:pt idx="208">
                  <c:v>516.95000000000005</c:v>
                </c:pt>
                <c:pt idx="209">
                  <c:v>513.74</c:v>
                </c:pt>
                <c:pt idx="210">
                  <c:v>517.11</c:v>
                </c:pt>
                <c:pt idx="211">
                  <c:v>520.03</c:v>
                </c:pt>
                <c:pt idx="212">
                  <c:v>525.99</c:v>
                </c:pt>
                <c:pt idx="213">
                  <c:v>531.69000000000005</c:v>
                </c:pt>
                <c:pt idx="214">
                  <c:v>530.80999999999995</c:v>
                </c:pt>
                <c:pt idx="215">
                  <c:v>537.28</c:v>
                </c:pt>
                <c:pt idx="216">
                  <c:v>555.77</c:v>
                </c:pt>
                <c:pt idx="217">
                  <c:v>563.09</c:v>
                </c:pt>
                <c:pt idx="218">
                  <c:v>559.83000000000004</c:v>
                </c:pt>
                <c:pt idx="219">
                  <c:v>573.79</c:v>
                </c:pt>
                <c:pt idx="220">
                  <c:v>584.26</c:v>
                </c:pt>
                <c:pt idx="221">
                  <c:v>598.22</c:v>
                </c:pt>
                <c:pt idx="222">
                  <c:v>610.16</c:v>
                </c:pt>
                <c:pt idx="223">
                  <c:v>636.95000000000005</c:v>
                </c:pt>
                <c:pt idx="224">
                  <c:v>665.53</c:v>
                </c:pt>
                <c:pt idx="225">
                  <c:v>640.15</c:v>
                </c:pt>
                <c:pt idx="226">
                  <c:v>638</c:v>
                </c:pt>
                <c:pt idx="227">
                  <c:v>616.58000000000004</c:v>
                </c:pt>
                <c:pt idx="228">
                  <c:v>633.04999999999995</c:v>
                </c:pt>
                <c:pt idx="229">
                  <c:v>631.29</c:v>
                </c:pt>
                <c:pt idx="230">
                  <c:v>640.65</c:v>
                </c:pt>
                <c:pt idx="231">
                  <c:v>644.6</c:v>
                </c:pt>
                <c:pt idx="232">
                  <c:v>655.13</c:v>
                </c:pt>
                <c:pt idx="233">
                  <c:v>677.14</c:v>
                </c:pt>
                <c:pt idx="234">
                  <c:v>696.12</c:v>
                </c:pt>
                <c:pt idx="235">
                  <c:v>723.84</c:v>
                </c:pt>
                <c:pt idx="236">
                  <c:v>716.64</c:v>
                </c:pt>
                <c:pt idx="237">
                  <c:v>740.57</c:v>
                </c:pt>
                <c:pt idx="238">
                  <c:v>757.17</c:v>
                </c:pt>
                <c:pt idx="239">
                  <c:v>775.56</c:v>
                </c:pt>
                <c:pt idx="240">
                  <c:v>779.57</c:v>
                </c:pt>
                <c:pt idx="241">
                  <c:v>799.31</c:v>
                </c:pt>
                <c:pt idx="242">
                  <c:v>809.86</c:v>
                </c:pt>
                <c:pt idx="243">
                  <c:v>778.88</c:v>
                </c:pt>
                <c:pt idx="244">
                  <c:v>744.15</c:v>
                </c:pt>
                <c:pt idx="245">
                  <c:v>734.66</c:v>
                </c:pt>
                <c:pt idx="246">
                  <c:v>747.82</c:v>
                </c:pt>
                <c:pt idx="247">
                  <c:v>754.63</c:v>
                </c:pt>
                <c:pt idx="248">
                  <c:v>753.81</c:v>
                </c:pt>
                <c:pt idx="249">
                  <c:v>751.77</c:v>
                </c:pt>
                <c:pt idx="250">
                  <c:v>741.27</c:v>
                </c:pt>
                <c:pt idx="251">
                  <c:v>757.71</c:v>
                </c:pt>
                <c:pt idx="252">
                  <c:v>788.82</c:v>
                </c:pt>
                <c:pt idx="253">
                  <c:v>816.51</c:v>
                </c:pt>
                <c:pt idx="254">
                  <c:v>825.11</c:v>
                </c:pt>
                <c:pt idx="255">
                  <c:v>844.91</c:v>
                </c:pt>
                <c:pt idx="256">
                  <c:v>865.71</c:v>
                </c:pt>
                <c:pt idx="257">
                  <c:v>885.43</c:v>
                </c:pt>
                <c:pt idx="258">
                  <c:v>914.79</c:v>
                </c:pt>
                <c:pt idx="259">
                  <c:v>947.15</c:v>
                </c:pt>
                <c:pt idx="260">
                  <c:v>983.6</c:v>
                </c:pt>
                <c:pt idx="261">
                  <c:v>964.96</c:v>
                </c:pt>
                <c:pt idx="262">
                  <c:v>983.09</c:v>
                </c:pt>
                <c:pt idx="263">
                  <c:v>1023.05</c:v>
                </c:pt>
                <c:pt idx="264">
                  <c:v>1027.7</c:v>
                </c:pt>
                <c:pt idx="265">
                  <c:v>1040.7</c:v>
                </c:pt>
                <c:pt idx="266">
                  <c:v>1016.39</c:v>
                </c:pt>
                <c:pt idx="267">
                  <c:v>988.86</c:v>
                </c:pt>
                <c:pt idx="268">
                  <c:v>974.76</c:v>
                </c:pt>
                <c:pt idx="269">
                  <c:v>995.55</c:v>
                </c:pt>
                <c:pt idx="270">
                  <c:v>1022.4</c:v>
                </c:pt>
                <c:pt idx="271">
                  <c:v>1041.33</c:v>
                </c:pt>
                <c:pt idx="272">
                  <c:v>1049.32</c:v>
                </c:pt>
                <c:pt idx="273">
                  <c:v>1074.55</c:v>
                </c:pt>
                <c:pt idx="274">
                  <c:v>1058.71</c:v>
                </c:pt>
                <c:pt idx="275">
                  <c:v>1091.3800000000001</c:v>
                </c:pt>
                <c:pt idx="276">
                  <c:v>1095.75</c:v>
                </c:pt>
                <c:pt idx="277">
                  <c:v>1052.8599999999999</c:v>
                </c:pt>
                <c:pt idx="278">
                  <c:v>1030.9000000000001</c:v>
                </c:pt>
                <c:pt idx="279">
                  <c:v>1054.26</c:v>
                </c:pt>
                <c:pt idx="280">
                  <c:v>1074.46</c:v>
                </c:pt>
                <c:pt idx="281">
                  <c:v>1073.19</c:v>
                </c:pt>
                <c:pt idx="282">
                  <c:v>1083.25</c:v>
                </c:pt>
                <c:pt idx="283">
                  <c:v>1129.02</c:v>
                </c:pt>
                <c:pt idx="284">
                  <c:v>1167.3599999999999</c:v>
                </c:pt>
                <c:pt idx="285">
                  <c:v>1137.69</c:v>
                </c:pt>
                <c:pt idx="286">
                  <c:v>1123.07</c:v>
                </c:pt>
                <c:pt idx="287">
                  <c:v>1147.6600000000001</c:v>
                </c:pt>
                <c:pt idx="288">
                  <c:v>1158.9000000000001</c:v>
                </c:pt>
                <c:pt idx="289">
                  <c:v>1133.31</c:v>
                </c:pt>
                <c:pt idx="290">
                  <c:v>1132.23</c:v>
                </c:pt>
                <c:pt idx="291">
                  <c:v>1141.5899999999999</c:v>
                </c:pt>
                <c:pt idx="292">
                  <c:v>1155.68</c:v>
                </c:pt>
                <c:pt idx="293">
                  <c:v>1170.67</c:v>
                </c:pt>
                <c:pt idx="294">
                  <c:v>1158.27</c:v>
                </c:pt>
                <c:pt idx="295">
                  <c:v>1114.21</c:v>
                </c:pt>
                <c:pt idx="296">
                  <c:v>1065.52</c:v>
                </c:pt>
                <c:pt idx="297">
                  <c:v>1109.76</c:v>
                </c:pt>
                <c:pt idx="298">
                  <c:v>1133.3399999999999</c:v>
                </c:pt>
                <c:pt idx="299">
                  <c:v>1117.25</c:v>
                </c:pt>
                <c:pt idx="300">
                  <c:v>1111.6300000000001</c:v>
                </c:pt>
                <c:pt idx="301">
                  <c:v>1099.82</c:v>
                </c:pt>
                <c:pt idx="302">
                  <c:v>1090.56</c:v>
                </c:pt>
                <c:pt idx="303">
                  <c:v>1072.1600000000001</c:v>
                </c:pt>
                <c:pt idx="304">
                  <c:v>1034.24</c:v>
                </c:pt>
                <c:pt idx="305">
                  <c:v>1031.79</c:v>
                </c:pt>
                <c:pt idx="306">
                  <c:v>1068.71</c:v>
                </c:pt>
                <c:pt idx="307">
                  <c:v>1071.33</c:v>
                </c:pt>
                <c:pt idx="308">
                  <c:v>1055.0999999999999</c:v>
                </c:pt>
                <c:pt idx="309">
                  <c:v>1027.53</c:v>
                </c:pt>
                <c:pt idx="310">
                  <c:v>1050.9000000000001</c:v>
                </c:pt>
                <c:pt idx="311">
                  <c:v>1048.98</c:v>
                </c:pt>
                <c:pt idx="312">
                  <c:v>1033.92</c:v>
                </c:pt>
                <c:pt idx="313">
                  <c:v>1041.3599999999999</c:v>
                </c:pt>
                <c:pt idx="314">
                  <c:v>1039.67</c:v>
                </c:pt>
                <c:pt idx="315">
                  <c:v>1034.68</c:v>
                </c:pt>
                <c:pt idx="316">
                  <c:v>1027.58</c:v>
                </c:pt>
                <c:pt idx="317">
                  <c:v>1012.98</c:v>
                </c:pt>
                <c:pt idx="318">
                  <c:v>983</c:v>
                </c:pt>
                <c:pt idx="319">
                  <c:v>965.72</c:v>
                </c:pt>
                <c:pt idx="320">
                  <c:v>1001.12</c:v>
                </c:pt>
                <c:pt idx="321">
                  <c:v>998.09</c:v>
                </c:pt>
                <c:pt idx="322">
                  <c:v>968.88</c:v>
                </c:pt>
                <c:pt idx="323">
                  <c:v>931.18</c:v>
                </c:pt>
                <c:pt idx="324">
                  <c:v>905.53</c:v>
                </c:pt>
                <c:pt idx="325">
                  <c:v>923.89</c:v>
                </c:pt>
                <c:pt idx="326">
                  <c:v>935.48</c:v>
                </c:pt>
                <c:pt idx="327">
                  <c:v>937.46</c:v>
                </c:pt>
                <c:pt idx="328">
                  <c:v>947.19</c:v>
                </c:pt>
                <c:pt idx="329">
                  <c:v>983.62</c:v>
                </c:pt>
                <c:pt idx="330">
                  <c:v>1015.43</c:v>
                </c:pt>
                <c:pt idx="331">
                  <c:v>1019.96</c:v>
                </c:pt>
                <c:pt idx="332">
                  <c:v>1020.04</c:v>
                </c:pt>
                <c:pt idx="333">
                  <c:v>1039.6300000000001</c:v>
                </c:pt>
                <c:pt idx="334">
                  <c:v>1066.04</c:v>
                </c:pt>
                <c:pt idx="335">
                  <c:v>1054.69</c:v>
                </c:pt>
                <c:pt idx="336">
                  <c:v>1040.99</c:v>
                </c:pt>
                <c:pt idx="337">
                  <c:v>1059.79</c:v>
                </c:pt>
                <c:pt idx="338">
                  <c:v>1066.56</c:v>
                </c:pt>
                <c:pt idx="339">
                  <c:v>1085.4100000000001</c:v>
                </c:pt>
                <c:pt idx="340">
                  <c:v>1107.52</c:v>
                </c:pt>
                <c:pt idx="341">
                  <c:v>1113.19</c:v>
                </c:pt>
                <c:pt idx="342">
                  <c:v>1085.3</c:v>
                </c:pt>
                <c:pt idx="343">
                  <c:v>1089.5999999999999</c:v>
                </c:pt>
                <c:pt idx="344">
                  <c:v>1098.6400000000001</c:v>
                </c:pt>
                <c:pt idx="345">
                  <c:v>1093.77</c:v>
                </c:pt>
                <c:pt idx="346">
                  <c:v>1077.8800000000001</c:v>
                </c:pt>
                <c:pt idx="347">
                  <c:v>1081.48</c:v>
                </c:pt>
                <c:pt idx="348">
                  <c:v>1077.3599999999999</c:v>
                </c:pt>
                <c:pt idx="349">
                  <c:v>1062.0999999999999</c:v>
                </c:pt>
                <c:pt idx="350">
                  <c:v>1039.6600000000001</c:v>
                </c:pt>
                <c:pt idx="351">
                  <c:v>1045.29</c:v>
                </c:pt>
                <c:pt idx="352">
                  <c:v>1060.02</c:v>
                </c:pt>
                <c:pt idx="353">
                  <c:v>1057.3599999999999</c:v>
                </c:pt>
                <c:pt idx="354">
                  <c:v>1040.75</c:v>
                </c:pt>
                <c:pt idx="355">
                  <c:v>1036.54</c:v>
                </c:pt>
                <c:pt idx="356">
                  <c:v>1038.8</c:v>
                </c:pt>
                <c:pt idx="357">
                  <c:v>1042.79</c:v>
                </c:pt>
                <c:pt idx="358">
                  <c:v>1048.19</c:v>
                </c:pt>
                <c:pt idx="359">
                  <c:v>1043.99</c:v>
                </c:pt>
                <c:pt idx="360">
                  <c:v>1049.58</c:v>
                </c:pt>
                <c:pt idx="361">
                  <c:v>1045.28</c:v>
                </c:pt>
                <c:pt idx="362">
                  <c:v>1034.43</c:v>
                </c:pt>
                <c:pt idx="363">
                  <c:v>1033.69</c:v>
                </c:pt>
                <c:pt idx="364">
                  <c:v>1044.3900000000001</c:v>
                </c:pt>
                <c:pt idx="365">
                  <c:v>1055.7</c:v>
                </c:pt>
                <c:pt idx="366">
                  <c:v>1032.96</c:v>
                </c:pt>
                <c:pt idx="367">
                  <c:v>1024.04</c:v>
                </c:pt>
                <c:pt idx="368">
                  <c:v>1024.68</c:v>
                </c:pt>
                <c:pt idx="369">
                  <c:v>994.17</c:v>
                </c:pt>
                <c:pt idx="370">
                  <c:v>977.3</c:v>
                </c:pt>
                <c:pt idx="371">
                  <c:v>1013.56</c:v>
                </c:pt>
                <c:pt idx="372">
                  <c:v>1012.82</c:v>
                </c:pt>
                <c:pt idx="373">
                  <c:v>1010.53</c:v>
                </c:pt>
                <c:pt idx="374">
                  <c:v>1010.27</c:v>
                </c:pt>
                <c:pt idx="375">
                  <c:v>1023.04</c:v>
                </c:pt>
                <c:pt idx="376">
                  <c:v>1029.8499999999999</c:v>
                </c:pt>
                <c:pt idx="377">
                  <c:v>1017.68</c:v>
                </c:pt>
                <c:pt idx="378">
                  <c:v>1015.73</c:v>
                </c:pt>
                <c:pt idx="379">
                  <c:v>995.83</c:v>
                </c:pt>
                <c:pt idx="380">
                  <c:v>1000.33</c:v>
                </c:pt>
                <c:pt idx="381">
                  <c:v>994.73</c:v>
                </c:pt>
                <c:pt idx="382">
                  <c:v>984.43</c:v>
                </c:pt>
                <c:pt idx="383">
                  <c:v>981.31</c:v>
                </c:pt>
                <c:pt idx="384">
                  <c:v>979.23</c:v>
                </c:pt>
                <c:pt idx="385">
                  <c:v>982.43</c:v>
                </c:pt>
                <c:pt idx="386">
                  <c:v>972.56</c:v>
                </c:pt>
                <c:pt idx="387">
                  <c:v>956.13</c:v>
                </c:pt>
                <c:pt idx="388">
                  <c:v>940.36</c:v>
                </c:pt>
                <c:pt idx="389">
                  <c:v>925.44</c:v>
                </c:pt>
                <c:pt idx="390">
                  <c:v>907.95</c:v>
                </c:pt>
                <c:pt idx="391">
                  <c:v>923.14</c:v>
                </c:pt>
                <c:pt idx="392">
                  <c:v>911.18</c:v>
                </c:pt>
                <c:pt idx="393">
                  <c:v>892.88</c:v>
                </c:pt>
                <c:pt idx="394">
                  <c:v>883.9</c:v>
                </c:pt>
                <c:pt idx="395">
                  <c:v>896.91</c:v>
                </c:pt>
                <c:pt idx="396">
                  <c:v>910.05</c:v>
                </c:pt>
                <c:pt idx="397">
                  <c:v>938.21</c:v>
                </c:pt>
                <c:pt idx="398">
                  <c:v>935.68</c:v>
                </c:pt>
                <c:pt idx="399">
                  <c:v>909.15</c:v>
                </c:pt>
                <c:pt idx="400">
                  <c:v>923.15</c:v>
                </c:pt>
                <c:pt idx="401">
                  <c:v>915.34</c:v>
                </c:pt>
                <c:pt idx="402">
                  <c:v>900.26</c:v>
                </c:pt>
                <c:pt idx="403">
                  <c:v>887.93</c:v>
                </c:pt>
                <c:pt idx="404">
                  <c:v>890.02</c:v>
                </c:pt>
                <c:pt idx="405">
                  <c:v>895.72</c:v>
                </c:pt>
                <c:pt idx="406">
                  <c:v>892.07</c:v>
                </c:pt>
                <c:pt idx="407">
                  <c:v>887.62</c:v>
                </c:pt>
                <c:pt idx="408">
                  <c:v>905.48</c:v>
                </c:pt>
                <c:pt idx="409">
                  <c:v>909.07</c:v>
                </c:pt>
                <c:pt idx="410">
                  <c:v>902.58</c:v>
                </c:pt>
                <c:pt idx="411">
                  <c:v>901.17</c:v>
                </c:pt>
                <c:pt idx="412">
                  <c:v>903.94</c:v>
                </c:pt>
                <c:pt idx="413">
                  <c:v>908.37</c:v>
                </c:pt>
                <c:pt idx="414">
                  <c:v>929.85</c:v>
                </c:pt>
                <c:pt idx="415">
                  <c:v>925.57</c:v>
                </c:pt>
                <c:pt idx="416">
                  <c:v>928.36</c:v>
                </c:pt>
                <c:pt idx="417">
                  <c:v>934.13</c:v>
                </c:pt>
                <c:pt idx="418">
                  <c:v>927.14</c:v>
                </c:pt>
                <c:pt idx="419">
                  <c:v>920.48</c:v>
                </c:pt>
                <c:pt idx="420">
                  <c:v>921.19</c:v>
                </c:pt>
                <c:pt idx="421">
                  <c:v>921.31</c:v>
                </c:pt>
                <c:pt idx="422">
                  <c:v>930.46</c:v>
                </c:pt>
                <c:pt idx="423">
                  <c:v>934.74</c:v>
                </c:pt>
                <c:pt idx="424">
                  <c:v>935.17</c:v>
                </c:pt>
                <c:pt idx="425">
                  <c:v>946.22</c:v>
                </c:pt>
                <c:pt idx="426">
                  <c:v>963.61</c:v>
                </c:pt>
                <c:pt idx="427">
                  <c:v>958.67</c:v>
                </c:pt>
                <c:pt idx="428">
                  <c:v>975.82</c:v>
                </c:pt>
                <c:pt idx="429">
                  <c:v>1009.88</c:v>
                </c:pt>
                <c:pt idx="430">
                  <c:v>1015.91</c:v>
                </c:pt>
                <c:pt idx="431">
                  <c:v>1014.09</c:v>
                </c:pt>
                <c:pt idx="432">
                  <c:v>1046.8599999999999</c:v>
                </c:pt>
                <c:pt idx="433">
                  <c:v>1084.3900000000001</c:v>
                </c:pt>
                <c:pt idx="434">
                  <c:v>1099.48</c:v>
                </c:pt>
                <c:pt idx="435">
                  <c:v>1106.5999999999999</c:v>
                </c:pt>
                <c:pt idx="436">
                  <c:v>1087.76</c:v>
                </c:pt>
                <c:pt idx="437">
                  <c:v>1081.6300000000001</c:v>
                </c:pt>
                <c:pt idx="438">
                  <c:v>1084.8699999999999</c:v>
                </c:pt>
                <c:pt idx="439">
                  <c:v>1097.3599999999999</c:v>
                </c:pt>
                <c:pt idx="440">
                  <c:v>1104.67</c:v>
                </c:pt>
                <c:pt idx="441">
                  <c:v>1099.31</c:v>
                </c:pt>
                <c:pt idx="442">
                  <c:v>1104.6099999999999</c:v>
                </c:pt>
                <c:pt idx="443">
                  <c:v>1105.21</c:v>
                </c:pt>
                <c:pt idx="444">
                  <c:v>1103.8800000000001</c:v>
                </c:pt>
                <c:pt idx="445">
                  <c:v>1101.29</c:v>
                </c:pt>
                <c:pt idx="446">
                  <c:v>1088.68</c:v>
                </c:pt>
                <c:pt idx="447">
                  <c:v>1097.07</c:v>
                </c:pt>
                <c:pt idx="448">
                  <c:v>1085.74</c:v>
                </c:pt>
                <c:pt idx="449">
                  <c:v>1075.29</c:v>
                </c:pt>
                <c:pt idx="450">
                  <c:v>1096.2</c:v>
                </c:pt>
                <c:pt idx="451">
                  <c:v>1095.53</c:v>
                </c:pt>
                <c:pt idx="452">
                  <c:v>1092.48</c:v>
                </c:pt>
                <c:pt idx="453">
                  <c:v>1064.2</c:v>
                </c:pt>
                <c:pt idx="454">
                  <c:v>1069.78</c:v>
                </c:pt>
                <c:pt idx="455">
                  <c:v>1065.0899999999999</c:v>
                </c:pt>
                <c:pt idx="456">
                  <c:v>1075.92</c:v>
                </c:pt>
                <c:pt idx="457">
                  <c:v>1066.6300000000001</c:v>
                </c:pt>
                <c:pt idx="458">
                  <c:v>1047.1500000000001</c:v>
                </c:pt>
                <c:pt idx="459">
                  <c:v>1031.71</c:v>
                </c:pt>
                <c:pt idx="460">
                  <c:v>1031.2</c:v>
                </c:pt>
                <c:pt idx="461">
                  <c:v>1026.47</c:v>
                </c:pt>
                <c:pt idx="462">
                  <c:v>1018.29</c:v>
                </c:pt>
                <c:pt idx="463">
                  <c:v>1006.12</c:v>
                </c:pt>
                <c:pt idx="464">
                  <c:v>973.59</c:v>
                </c:pt>
                <c:pt idx="465">
                  <c:v>993.75</c:v>
                </c:pt>
                <c:pt idx="466">
                  <c:v>1002.71</c:v>
                </c:pt>
                <c:pt idx="467">
                  <c:v>998.22</c:v>
                </c:pt>
                <c:pt idx="468">
                  <c:v>998.75</c:v>
                </c:pt>
                <c:pt idx="469">
                  <c:v>983.52</c:v>
                </c:pt>
                <c:pt idx="470">
                  <c:v>971.49</c:v>
                </c:pt>
                <c:pt idx="471">
                  <c:v>977.17</c:v>
                </c:pt>
                <c:pt idx="472">
                  <c:v>975.92</c:v>
                </c:pt>
                <c:pt idx="473">
                  <c:v>991.38</c:v>
                </c:pt>
                <c:pt idx="474">
                  <c:v>988.08</c:v>
                </c:pt>
                <c:pt idx="475">
                  <c:v>984.57</c:v>
                </c:pt>
                <c:pt idx="476">
                  <c:v>980.09</c:v>
                </c:pt>
                <c:pt idx="477">
                  <c:v>972.35</c:v>
                </c:pt>
                <c:pt idx="478">
                  <c:v>987.96</c:v>
                </c:pt>
                <c:pt idx="479">
                  <c:v>988.91</c:v>
                </c:pt>
                <c:pt idx="480">
                  <c:v>976.21</c:v>
                </c:pt>
                <c:pt idx="481">
                  <c:v>974.46</c:v>
                </c:pt>
                <c:pt idx="482">
                  <c:v>974.63</c:v>
                </c:pt>
                <c:pt idx="483">
                  <c:v>958.48</c:v>
                </c:pt>
                <c:pt idx="484">
                  <c:v>941.04</c:v>
                </c:pt>
                <c:pt idx="485">
                  <c:v>946.32</c:v>
                </c:pt>
                <c:pt idx="486">
                  <c:v>930.36</c:v>
                </c:pt>
                <c:pt idx="487">
                  <c:v>922.09</c:v>
                </c:pt>
                <c:pt idx="488">
                  <c:v>911.15</c:v>
                </c:pt>
                <c:pt idx="489">
                  <c:v>919.6</c:v>
                </c:pt>
                <c:pt idx="490">
                  <c:v>946.78</c:v>
                </c:pt>
                <c:pt idx="491">
                  <c:v>930.45</c:v>
                </c:pt>
                <c:pt idx="492">
                  <c:v>935.07</c:v>
                </c:pt>
                <c:pt idx="493">
                  <c:v>930.86</c:v>
                </c:pt>
                <c:pt idx="494">
                  <c:v>918.43</c:v>
                </c:pt>
                <c:pt idx="495">
                  <c:v>924.37</c:v>
                </c:pt>
                <c:pt idx="496">
                  <c:v>921.75</c:v>
                </c:pt>
                <c:pt idx="497">
                  <c:v>927.02</c:v>
                </c:pt>
                <c:pt idx="498">
                  <c:v>921.07</c:v>
                </c:pt>
                <c:pt idx="499">
                  <c:v>908.25</c:v>
                </c:pt>
                <c:pt idx="500">
                  <c:v>903.09</c:v>
                </c:pt>
                <c:pt idx="501">
                  <c:v>887.08</c:v>
                </c:pt>
                <c:pt idx="502">
                  <c:v>893.74</c:v>
                </c:pt>
                <c:pt idx="503">
                  <c:v>878.41</c:v>
                </c:pt>
                <c:pt idx="504">
                  <c:v>850.07</c:v>
                </c:pt>
                <c:pt idx="505">
                  <c:v>860.77</c:v>
                </c:pt>
                <c:pt idx="506">
                  <c:v>841</c:v>
                </c:pt>
                <c:pt idx="507">
                  <c:v>808.83</c:v>
                </c:pt>
                <c:pt idx="508">
                  <c:v>846.07</c:v>
                </c:pt>
                <c:pt idx="509">
                  <c:v>833.81</c:v>
                </c:pt>
                <c:pt idx="510">
                  <c:v>847.05</c:v>
                </c:pt>
                <c:pt idx="511">
                  <c:v>833.88</c:v>
                </c:pt>
                <c:pt idx="512">
                  <c:v>807.74</c:v>
                </c:pt>
                <c:pt idx="513">
                  <c:v>776.68</c:v>
                </c:pt>
                <c:pt idx="514">
                  <c:v>764.13</c:v>
                </c:pt>
                <c:pt idx="515">
                  <c:v>776.04</c:v>
                </c:pt>
                <c:pt idx="516">
                  <c:v>785.07</c:v>
                </c:pt>
                <c:pt idx="517">
                  <c:v>811.61</c:v>
                </c:pt>
                <c:pt idx="518">
                  <c:v>843.1</c:v>
                </c:pt>
                <c:pt idx="519">
                  <c:v>844.11</c:v>
                </c:pt>
                <c:pt idx="520">
                  <c:v>859.62</c:v>
                </c:pt>
                <c:pt idx="521">
                  <c:v>841.23</c:v>
                </c:pt>
                <c:pt idx="522">
                  <c:v>817.86</c:v>
                </c:pt>
                <c:pt idx="523">
                  <c:v>823.46</c:v>
                </c:pt>
                <c:pt idx="524">
                  <c:v>816.03</c:v>
                </c:pt>
                <c:pt idx="525">
                  <c:v>782.57</c:v>
                </c:pt>
                <c:pt idx="526">
                  <c:v>776.79</c:v>
                </c:pt>
                <c:pt idx="527">
                  <c:v>744.92</c:v>
                </c:pt>
                <c:pt idx="528">
                  <c:v>710.45</c:v>
                </c:pt>
                <c:pt idx="529">
                  <c:v>687.1</c:v>
                </c:pt>
                <c:pt idx="530">
                  <c:v>715.04</c:v>
                </c:pt>
                <c:pt idx="531">
                  <c:v>692.91</c:v>
                </c:pt>
                <c:pt idx="532">
                  <c:v>686.49</c:v>
                </c:pt>
                <c:pt idx="533">
                  <c:v>678.12</c:v>
                </c:pt>
                <c:pt idx="534">
                  <c:v>663.3</c:v>
                </c:pt>
                <c:pt idx="535">
                  <c:v>635.24</c:v>
                </c:pt>
                <c:pt idx="536">
                  <c:v>608.88</c:v>
                </c:pt>
                <c:pt idx="537">
                  <c:v>583.45000000000005</c:v>
                </c:pt>
                <c:pt idx="538">
                  <c:v>611.16999999999996</c:v>
                </c:pt>
                <c:pt idx="539">
                  <c:v>640.14</c:v>
                </c:pt>
                <c:pt idx="540">
                  <c:v>658.29</c:v>
                </c:pt>
                <c:pt idx="541">
                  <c:v>638.71</c:v>
                </c:pt>
                <c:pt idx="542">
                  <c:v>643.9</c:v>
                </c:pt>
                <c:pt idx="543">
                  <c:v>647.6</c:v>
                </c:pt>
                <c:pt idx="544">
                  <c:v>643.79999999999995</c:v>
                </c:pt>
                <c:pt idx="545">
                  <c:v>615.71</c:v>
                </c:pt>
                <c:pt idx="546">
                  <c:v>588.26</c:v>
                </c:pt>
                <c:pt idx="547">
                  <c:v>573.45000000000005</c:v>
                </c:pt>
                <c:pt idx="548">
                  <c:v>564.82000000000005</c:v>
                </c:pt>
                <c:pt idx="549">
                  <c:v>545.67999999999995</c:v>
                </c:pt>
                <c:pt idx="550">
                  <c:v>521.07000000000005</c:v>
                </c:pt>
                <c:pt idx="551">
                  <c:v>496.64</c:v>
                </c:pt>
                <c:pt idx="552">
                  <c:v>504.67</c:v>
                </c:pt>
                <c:pt idx="553">
                  <c:v>508.75</c:v>
                </c:pt>
                <c:pt idx="554">
                  <c:v>512.70000000000005</c:v>
                </c:pt>
                <c:pt idx="555">
                  <c:v>516.85</c:v>
                </c:pt>
                <c:pt idx="556">
                  <c:v>520.99</c:v>
                </c:pt>
                <c:pt idx="557">
                  <c:v>525.11</c:v>
                </c:pt>
                <c:pt idx="558">
                  <c:v>529.23</c:v>
                </c:pt>
                <c:pt idx="559">
                  <c:v>533</c:v>
                </c:pt>
                <c:pt idx="560">
                  <c:v>542.33000000000004</c:v>
                </c:pt>
                <c:pt idx="561">
                  <c:v>548.55999999999995</c:v>
                </c:pt>
                <c:pt idx="562">
                  <c:v>552.04999999999995</c:v>
                </c:pt>
                <c:pt idx="563">
                  <c:v>545.73</c:v>
                </c:pt>
                <c:pt idx="564">
                  <c:v>539.01</c:v>
                </c:pt>
                <c:pt idx="565">
                  <c:v>531.38</c:v>
                </c:pt>
                <c:pt idx="566">
                  <c:v>537.58000000000004</c:v>
                </c:pt>
                <c:pt idx="567">
                  <c:v>537.30999999999995</c:v>
                </c:pt>
                <c:pt idx="568">
                  <c:v>534.91999999999996</c:v>
                </c:pt>
                <c:pt idx="569">
                  <c:v>530.62</c:v>
                </c:pt>
                <c:pt idx="570">
                  <c:v>521.95000000000005</c:v>
                </c:pt>
                <c:pt idx="571">
                  <c:v>518.41999999999996</c:v>
                </c:pt>
                <c:pt idx="572">
                  <c:v>515.88</c:v>
                </c:pt>
                <c:pt idx="573">
                  <c:v>519.41999999999996</c:v>
                </c:pt>
                <c:pt idx="574">
                  <c:v>522.36</c:v>
                </c:pt>
                <c:pt idx="575">
                  <c:v>521.28</c:v>
                </c:pt>
                <c:pt idx="576">
                  <c:v>518.35</c:v>
                </c:pt>
                <c:pt idx="577">
                  <c:v>515.26</c:v>
                </c:pt>
                <c:pt idx="578">
                  <c:v>507.94</c:v>
                </c:pt>
                <c:pt idx="579">
                  <c:v>500.33</c:v>
                </c:pt>
                <c:pt idx="580">
                  <c:v>492.04</c:v>
                </c:pt>
                <c:pt idx="581">
                  <c:v>483.92</c:v>
                </c:pt>
                <c:pt idx="582">
                  <c:v>475.5</c:v>
                </c:pt>
                <c:pt idx="583">
                  <c:v>466.67</c:v>
                </c:pt>
                <c:pt idx="584">
                  <c:v>460.04</c:v>
                </c:pt>
                <c:pt idx="585">
                  <c:v>455.67</c:v>
                </c:pt>
                <c:pt idx="586">
                  <c:v>449.24</c:v>
                </c:pt>
                <c:pt idx="587">
                  <c:v>441.75</c:v>
                </c:pt>
                <c:pt idx="588">
                  <c:v>434.75</c:v>
                </c:pt>
                <c:pt idx="589">
                  <c:v>428.05</c:v>
                </c:pt>
                <c:pt idx="590">
                  <c:v>420.51</c:v>
                </c:pt>
                <c:pt idx="591">
                  <c:v>414.1</c:v>
                </c:pt>
                <c:pt idx="592">
                  <c:v>407.94</c:v>
                </c:pt>
                <c:pt idx="593">
                  <c:v>401.2</c:v>
                </c:pt>
                <c:pt idx="594">
                  <c:v>395.66</c:v>
                </c:pt>
                <c:pt idx="595">
                  <c:v>390.08</c:v>
                </c:pt>
                <c:pt idx="596">
                  <c:v>384.24</c:v>
                </c:pt>
                <c:pt idx="597">
                  <c:v>379.12</c:v>
                </c:pt>
                <c:pt idx="598">
                  <c:v>373</c:v>
                </c:pt>
                <c:pt idx="599">
                  <c:v>370.45</c:v>
                </c:pt>
                <c:pt idx="600">
                  <c:v>370.55</c:v>
                </c:pt>
                <c:pt idx="601">
                  <c:v>372.68</c:v>
                </c:pt>
                <c:pt idx="602">
                  <c:v>378.2</c:v>
                </c:pt>
                <c:pt idx="603">
                  <c:v>384.71</c:v>
                </c:pt>
                <c:pt idx="604">
                  <c:v>382.07</c:v>
                </c:pt>
                <c:pt idx="605">
                  <c:v>373.27</c:v>
                </c:pt>
                <c:pt idx="606">
                  <c:v>366.02</c:v>
                </c:pt>
                <c:pt idx="607">
                  <c:v>368.95</c:v>
                </c:pt>
                <c:pt idx="608">
                  <c:v>375.97</c:v>
                </c:pt>
                <c:pt idx="609">
                  <c:v>383.78</c:v>
                </c:pt>
                <c:pt idx="610">
                  <c:v>386.48</c:v>
                </c:pt>
                <c:pt idx="611">
                  <c:v>392.61</c:v>
                </c:pt>
                <c:pt idx="612">
                  <c:v>399.4</c:v>
                </c:pt>
                <c:pt idx="613">
                  <c:v>409.61</c:v>
                </c:pt>
                <c:pt idx="614">
                  <c:v>419.29</c:v>
                </c:pt>
                <c:pt idx="615">
                  <c:v>430.05</c:v>
                </c:pt>
                <c:pt idx="616">
                  <c:v>439.68</c:v>
                </c:pt>
                <c:pt idx="617">
                  <c:v>435.89</c:v>
                </c:pt>
                <c:pt idx="618">
                  <c:v>436.71</c:v>
                </c:pt>
                <c:pt idx="619">
                  <c:v>439.55</c:v>
                </c:pt>
                <c:pt idx="620">
                  <c:v>446.6</c:v>
                </c:pt>
                <c:pt idx="621">
                  <c:v>456.64</c:v>
                </c:pt>
                <c:pt idx="622">
                  <c:v>467.94</c:v>
                </c:pt>
                <c:pt idx="623">
                  <c:v>479.8</c:v>
                </c:pt>
                <c:pt idx="624">
                  <c:v>486.53</c:v>
                </c:pt>
                <c:pt idx="625">
                  <c:v>489.83</c:v>
                </c:pt>
                <c:pt idx="626">
                  <c:v>483.05</c:v>
                </c:pt>
                <c:pt idx="627">
                  <c:v>470.82</c:v>
                </c:pt>
                <c:pt idx="628">
                  <c:v>457.88</c:v>
                </c:pt>
                <c:pt idx="629">
                  <c:v>445.59</c:v>
                </c:pt>
                <c:pt idx="630">
                  <c:v>435.79</c:v>
                </c:pt>
                <c:pt idx="631">
                  <c:v>429.46</c:v>
                </c:pt>
                <c:pt idx="632">
                  <c:v>434.64</c:v>
                </c:pt>
                <c:pt idx="633">
                  <c:v>444.4</c:v>
                </c:pt>
                <c:pt idx="634">
                  <c:v>448.27</c:v>
                </c:pt>
                <c:pt idx="635">
                  <c:v>451.36</c:v>
                </c:pt>
                <c:pt idx="636">
                  <c:v>447.11</c:v>
                </c:pt>
                <c:pt idx="637">
                  <c:v>439.41</c:v>
                </c:pt>
                <c:pt idx="638">
                  <c:v>430.26</c:v>
                </c:pt>
                <c:pt idx="639">
                  <c:v>437.45</c:v>
                </c:pt>
                <c:pt idx="640">
                  <c:v>438.83</c:v>
                </c:pt>
                <c:pt idx="641">
                  <c:v>444.28</c:v>
                </c:pt>
                <c:pt idx="642">
                  <c:v>454.8</c:v>
                </c:pt>
                <c:pt idx="643">
                  <c:v>459.89</c:v>
                </c:pt>
                <c:pt idx="644">
                  <c:v>464.01</c:v>
                </c:pt>
                <c:pt idx="645">
                  <c:v>476.5</c:v>
                </c:pt>
                <c:pt idx="646">
                  <c:v>488.94</c:v>
                </c:pt>
                <c:pt idx="647">
                  <c:v>508.05</c:v>
                </c:pt>
                <c:pt idx="648">
                  <c:v>511.53</c:v>
                </c:pt>
                <c:pt idx="649">
                  <c:v>508.47</c:v>
                </c:pt>
                <c:pt idx="650">
                  <c:v>525.98</c:v>
                </c:pt>
                <c:pt idx="651">
                  <c:v>526.98</c:v>
                </c:pt>
                <c:pt idx="652">
                  <c:v>548.25</c:v>
                </c:pt>
                <c:pt idx="653">
                  <c:v>561.66999999999996</c:v>
                </c:pt>
                <c:pt idx="654">
                  <c:v>561.85</c:v>
                </c:pt>
                <c:pt idx="655">
                  <c:v>547.69000000000005</c:v>
                </c:pt>
                <c:pt idx="656">
                  <c:v>539.1</c:v>
                </c:pt>
                <c:pt idx="657">
                  <c:v>555.14</c:v>
                </c:pt>
                <c:pt idx="658">
                  <c:v>558.55999999999995</c:v>
                </c:pt>
                <c:pt idx="659">
                  <c:v>546.66</c:v>
                </c:pt>
                <c:pt idx="660">
                  <c:v>532.71</c:v>
                </c:pt>
                <c:pt idx="661">
                  <c:v>525.49</c:v>
                </c:pt>
                <c:pt idx="662">
                  <c:v>514.45000000000005</c:v>
                </c:pt>
                <c:pt idx="663">
                  <c:v>497.01</c:v>
                </c:pt>
                <c:pt idx="664">
                  <c:v>476</c:v>
                </c:pt>
                <c:pt idx="665">
                  <c:v>476.76</c:v>
                </c:pt>
                <c:pt idx="666">
                  <c:v>455.95</c:v>
                </c:pt>
                <c:pt idx="667">
                  <c:v>437.24</c:v>
                </c:pt>
                <c:pt idx="668">
                  <c:v>419.28</c:v>
                </c:pt>
                <c:pt idx="669">
                  <c:v>439.06</c:v>
                </c:pt>
                <c:pt idx="670">
                  <c:v>459.86</c:v>
                </c:pt>
                <c:pt idx="671">
                  <c:v>465.87</c:v>
                </c:pt>
                <c:pt idx="672">
                  <c:v>455.05</c:v>
                </c:pt>
                <c:pt idx="673">
                  <c:v>470.43</c:v>
                </c:pt>
                <c:pt idx="674">
                  <c:v>483.81</c:v>
                </c:pt>
                <c:pt idx="675">
                  <c:v>479</c:v>
                </c:pt>
                <c:pt idx="676">
                  <c:v>456.7</c:v>
                </c:pt>
                <c:pt idx="677">
                  <c:v>454.41</c:v>
                </c:pt>
                <c:pt idx="678">
                  <c:v>460.25</c:v>
                </c:pt>
                <c:pt idx="679">
                  <c:v>452.14</c:v>
                </c:pt>
                <c:pt idx="680">
                  <c:v>433.71</c:v>
                </c:pt>
                <c:pt idx="681">
                  <c:v>414.24</c:v>
                </c:pt>
                <c:pt idx="682">
                  <c:v>401.33</c:v>
                </c:pt>
                <c:pt idx="683">
                  <c:v>397.68</c:v>
                </c:pt>
                <c:pt idx="684">
                  <c:v>379.06</c:v>
                </c:pt>
                <c:pt idx="685">
                  <c:v>371.67</c:v>
                </c:pt>
                <c:pt idx="686">
                  <c:v>389.33</c:v>
                </c:pt>
                <c:pt idx="687">
                  <c:v>397.15</c:v>
                </c:pt>
                <c:pt idx="688">
                  <c:v>384.61</c:v>
                </c:pt>
                <c:pt idx="689">
                  <c:v>382.51</c:v>
                </c:pt>
                <c:pt idx="690">
                  <c:v>370.8</c:v>
                </c:pt>
                <c:pt idx="691">
                  <c:v>379.94</c:v>
                </c:pt>
                <c:pt idx="692">
                  <c:v>374.91</c:v>
                </c:pt>
                <c:pt idx="693">
                  <c:v>360.43</c:v>
                </c:pt>
                <c:pt idx="694">
                  <c:v>345.11</c:v>
                </c:pt>
                <c:pt idx="695">
                  <c:v>329.28</c:v>
                </c:pt>
                <c:pt idx="696">
                  <c:v>322.8</c:v>
                </c:pt>
                <c:pt idx="697">
                  <c:v>331.62</c:v>
                </c:pt>
                <c:pt idx="698">
                  <c:v>336.57</c:v>
                </c:pt>
                <c:pt idx="699">
                  <c:v>347.05</c:v>
                </c:pt>
                <c:pt idx="700">
                  <c:v>348.64</c:v>
                </c:pt>
                <c:pt idx="701">
                  <c:v>361.44</c:v>
                </c:pt>
                <c:pt idx="702">
                  <c:v>377.83</c:v>
                </c:pt>
                <c:pt idx="703">
                  <c:v>379.51</c:v>
                </c:pt>
                <c:pt idx="704">
                  <c:v>365.97</c:v>
                </c:pt>
                <c:pt idx="705">
                  <c:v>366</c:v>
                </c:pt>
                <c:pt idx="706">
                  <c:v>351.71</c:v>
                </c:pt>
                <c:pt idx="707">
                  <c:v>342.33</c:v>
                </c:pt>
                <c:pt idx="708">
                  <c:v>346.24</c:v>
                </c:pt>
                <c:pt idx="709">
                  <c:v>352.07</c:v>
                </c:pt>
                <c:pt idx="710">
                  <c:v>345.05</c:v>
                </c:pt>
                <c:pt idx="711">
                  <c:v>340.69</c:v>
                </c:pt>
                <c:pt idx="712">
                  <c:v>336.89</c:v>
                </c:pt>
                <c:pt idx="713">
                  <c:v>325.74</c:v>
                </c:pt>
                <c:pt idx="714">
                  <c:v>318.95999999999998</c:v>
                </c:pt>
                <c:pt idx="715">
                  <c:v>317.93</c:v>
                </c:pt>
                <c:pt idx="716">
                  <c:v>320.33</c:v>
                </c:pt>
                <c:pt idx="717">
                  <c:v>311.74</c:v>
                </c:pt>
                <c:pt idx="718">
                  <c:v>303.54000000000002</c:v>
                </c:pt>
                <c:pt idx="719">
                  <c:v>314.74</c:v>
                </c:pt>
                <c:pt idx="720">
                  <c:v>314.70999999999998</c:v>
                </c:pt>
                <c:pt idx="721">
                  <c:v>307.45</c:v>
                </c:pt>
                <c:pt idx="722">
                  <c:v>306.22000000000003</c:v>
                </c:pt>
                <c:pt idx="723">
                  <c:v>308.60000000000002</c:v>
                </c:pt>
                <c:pt idx="724">
                  <c:v>299.68</c:v>
                </c:pt>
                <c:pt idx="725">
                  <c:v>288.69</c:v>
                </c:pt>
                <c:pt idx="726">
                  <c:v>293.3</c:v>
                </c:pt>
                <c:pt idx="727">
                  <c:v>286.85000000000002</c:v>
                </c:pt>
                <c:pt idx="728">
                  <c:v>288.93</c:v>
                </c:pt>
                <c:pt idx="729">
                  <c:v>299.54000000000002</c:v>
                </c:pt>
                <c:pt idx="730">
                  <c:v>308.27999999999997</c:v>
                </c:pt>
                <c:pt idx="731">
                  <c:v>296.42</c:v>
                </c:pt>
                <c:pt idx="732">
                  <c:v>301.02</c:v>
                </c:pt>
                <c:pt idx="733">
                  <c:v>305.56</c:v>
                </c:pt>
                <c:pt idx="734">
                  <c:v>307.26</c:v>
                </c:pt>
                <c:pt idx="735">
                  <c:v>310.05</c:v>
                </c:pt>
                <c:pt idx="736">
                  <c:v>303.93</c:v>
                </c:pt>
                <c:pt idx="737">
                  <c:v>304.05</c:v>
                </c:pt>
                <c:pt idx="738">
                  <c:v>302.19</c:v>
                </c:pt>
                <c:pt idx="739">
                  <c:v>304.45999999999998</c:v>
                </c:pt>
                <c:pt idx="740">
                  <c:v>308.56</c:v>
                </c:pt>
                <c:pt idx="741">
                  <c:v>316.32</c:v>
                </c:pt>
                <c:pt idx="742">
                  <c:v>315.62</c:v>
                </c:pt>
                <c:pt idx="743">
                  <c:v>313.33999999999997</c:v>
                </c:pt>
                <c:pt idx="744">
                  <c:v>311.91000000000003</c:v>
                </c:pt>
                <c:pt idx="745">
                  <c:v>314.04000000000002</c:v>
                </c:pt>
                <c:pt idx="746">
                  <c:v>319.58</c:v>
                </c:pt>
                <c:pt idx="747">
                  <c:v>314.14999999999998</c:v>
                </c:pt>
                <c:pt idx="748">
                  <c:v>313.39999999999998</c:v>
                </c:pt>
                <c:pt idx="749">
                  <c:v>312.18</c:v>
                </c:pt>
                <c:pt idx="750">
                  <c:v>307.13</c:v>
                </c:pt>
                <c:pt idx="751">
                  <c:v>307.98</c:v>
                </c:pt>
                <c:pt idx="752">
                  <c:v>304.01</c:v>
                </c:pt>
                <c:pt idx="753">
                  <c:v>306.12</c:v>
                </c:pt>
                <c:pt idx="754">
                  <c:v>304.98</c:v>
                </c:pt>
                <c:pt idx="755">
                  <c:v>302.86</c:v>
                </c:pt>
                <c:pt idx="756">
                  <c:v>300.04000000000002</c:v>
                </c:pt>
                <c:pt idx="757">
                  <c:v>301.12</c:v>
                </c:pt>
                <c:pt idx="758">
                  <c:v>303.20999999999998</c:v>
                </c:pt>
                <c:pt idx="759">
                  <c:v>297.52</c:v>
                </c:pt>
                <c:pt idx="760">
                  <c:v>288.69</c:v>
                </c:pt>
                <c:pt idx="761">
                  <c:v>286.11</c:v>
                </c:pt>
                <c:pt idx="762">
                  <c:v>277.81</c:v>
                </c:pt>
                <c:pt idx="763">
                  <c:v>281.63</c:v>
                </c:pt>
                <c:pt idx="764">
                  <c:v>287.57</c:v>
                </c:pt>
                <c:pt idx="765">
                  <c:v>282.02</c:v>
                </c:pt>
                <c:pt idx="766">
                  <c:v>276.22000000000003</c:v>
                </c:pt>
                <c:pt idx="767">
                  <c:v>276.08999999999997</c:v>
                </c:pt>
                <c:pt idx="768">
                  <c:v>274.51</c:v>
                </c:pt>
                <c:pt idx="769">
                  <c:v>272.31</c:v>
                </c:pt>
                <c:pt idx="770">
                  <c:v>263.07</c:v>
                </c:pt>
                <c:pt idx="771">
                  <c:v>255.09</c:v>
                </c:pt>
                <c:pt idx="772">
                  <c:v>254.85</c:v>
                </c:pt>
                <c:pt idx="773">
                  <c:v>252.57</c:v>
                </c:pt>
                <c:pt idx="774">
                  <c:v>244.02</c:v>
                </c:pt>
                <c:pt idx="775">
                  <c:v>235.5</c:v>
                </c:pt>
                <c:pt idx="776">
                  <c:v>244.33</c:v>
                </c:pt>
                <c:pt idx="777">
                  <c:v>242.53</c:v>
                </c:pt>
                <c:pt idx="778">
                  <c:v>245.74</c:v>
                </c:pt>
                <c:pt idx="779">
                  <c:v>247.66</c:v>
                </c:pt>
                <c:pt idx="780">
                  <c:v>241.46</c:v>
                </c:pt>
                <c:pt idx="781">
                  <c:v>244.36</c:v>
                </c:pt>
                <c:pt idx="782">
                  <c:v>246.68</c:v>
                </c:pt>
                <c:pt idx="783">
                  <c:v>245.7</c:v>
                </c:pt>
                <c:pt idx="784">
                  <c:v>247.85</c:v>
                </c:pt>
                <c:pt idx="785">
                  <c:v>251.88</c:v>
                </c:pt>
                <c:pt idx="786">
                  <c:v>255.85</c:v>
                </c:pt>
                <c:pt idx="787">
                  <c:v>251.01</c:v>
                </c:pt>
                <c:pt idx="788">
                  <c:v>251.44</c:v>
                </c:pt>
                <c:pt idx="789">
                  <c:v>254.56</c:v>
                </c:pt>
                <c:pt idx="790">
                  <c:v>263.2</c:v>
                </c:pt>
                <c:pt idx="791">
                  <c:v>273.39</c:v>
                </c:pt>
                <c:pt idx="792">
                  <c:v>267.04000000000002</c:v>
                </c:pt>
                <c:pt idx="793">
                  <c:v>266.62</c:v>
                </c:pt>
                <c:pt idx="794">
                  <c:v>260.16000000000003</c:v>
                </c:pt>
                <c:pt idx="795">
                  <c:v>270.62</c:v>
                </c:pt>
                <c:pt idx="796">
                  <c:v>277.63</c:v>
                </c:pt>
                <c:pt idx="797">
                  <c:v>286.25</c:v>
                </c:pt>
                <c:pt idx="798">
                  <c:v>287.41000000000003</c:v>
                </c:pt>
                <c:pt idx="799">
                  <c:v>282.38</c:v>
                </c:pt>
                <c:pt idx="800">
                  <c:v>280.67</c:v>
                </c:pt>
                <c:pt idx="801">
                  <c:v>289.52</c:v>
                </c:pt>
                <c:pt idx="802">
                  <c:v>297.3</c:v>
                </c:pt>
                <c:pt idx="803">
                  <c:v>310.27999999999997</c:v>
                </c:pt>
                <c:pt idx="804">
                  <c:v>322.36</c:v>
                </c:pt>
                <c:pt idx="805">
                  <c:v>313.76</c:v>
                </c:pt>
                <c:pt idx="806">
                  <c:v>311.72000000000003</c:v>
                </c:pt>
                <c:pt idx="807">
                  <c:v>325.05</c:v>
                </c:pt>
                <c:pt idx="808">
                  <c:v>340.01</c:v>
                </c:pt>
                <c:pt idx="809">
                  <c:v>347.07</c:v>
                </c:pt>
                <c:pt idx="810">
                  <c:v>339.29</c:v>
                </c:pt>
                <c:pt idx="811">
                  <c:v>343.88</c:v>
                </c:pt>
                <c:pt idx="812">
                  <c:v>334.14</c:v>
                </c:pt>
                <c:pt idx="813">
                  <c:v>318.89</c:v>
                </c:pt>
                <c:pt idx="814">
                  <c:v>312.77</c:v>
                </c:pt>
                <c:pt idx="815">
                  <c:v>321.86</c:v>
                </c:pt>
                <c:pt idx="816">
                  <c:v>315.2</c:v>
                </c:pt>
                <c:pt idx="817">
                  <c:v>309.89999999999998</c:v>
                </c:pt>
                <c:pt idx="818">
                  <c:v>313.69</c:v>
                </c:pt>
                <c:pt idx="819">
                  <c:v>315.70999999999998</c:v>
                </c:pt>
                <c:pt idx="820">
                  <c:v>321.63</c:v>
                </c:pt>
                <c:pt idx="821">
                  <c:v>336.64</c:v>
                </c:pt>
                <c:pt idx="822">
                  <c:v>351.32</c:v>
                </c:pt>
                <c:pt idx="823">
                  <c:v>350.14</c:v>
                </c:pt>
                <c:pt idx="824">
                  <c:v>363.85</c:v>
                </c:pt>
                <c:pt idx="825">
                  <c:v>366.22</c:v>
                </c:pt>
                <c:pt idx="826">
                  <c:v>372.95</c:v>
                </c:pt>
                <c:pt idx="827">
                  <c:v>381.97</c:v>
                </c:pt>
                <c:pt idx="828">
                  <c:v>378.25</c:v>
                </c:pt>
                <c:pt idx="829">
                  <c:v>376.75</c:v>
                </c:pt>
                <c:pt idx="830">
                  <c:v>390.16</c:v>
                </c:pt>
                <c:pt idx="831">
                  <c:v>390.85</c:v>
                </c:pt>
                <c:pt idx="832">
                  <c:v>400.9</c:v>
                </c:pt>
                <c:pt idx="833">
                  <c:v>410.38</c:v>
                </c:pt>
                <c:pt idx="834">
                  <c:v>412.51</c:v>
                </c:pt>
                <c:pt idx="835">
                  <c:v>404.58</c:v>
                </c:pt>
                <c:pt idx="836">
                  <c:v>421.75</c:v>
                </c:pt>
                <c:pt idx="837">
                  <c:v>425.03</c:v>
                </c:pt>
                <c:pt idx="838">
                  <c:v>425.17</c:v>
                </c:pt>
                <c:pt idx="839">
                  <c:v>415.45</c:v>
                </c:pt>
                <c:pt idx="840">
                  <c:v>411.64</c:v>
                </c:pt>
                <c:pt idx="841">
                  <c:v>426.43</c:v>
                </c:pt>
                <c:pt idx="842">
                  <c:v>440.56</c:v>
                </c:pt>
                <c:pt idx="843">
                  <c:v>444.79</c:v>
                </c:pt>
                <c:pt idx="844">
                  <c:v>458.19</c:v>
                </c:pt>
                <c:pt idx="845">
                  <c:v>478.72</c:v>
                </c:pt>
                <c:pt idx="846">
                  <c:v>501.49</c:v>
                </c:pt>
                <c:pt idx="847">
                  <c:v>512.46</c:v>
                </c:pt>
                <c:pt idx="848">
                  <c:v>497.51</c:v>
                </c:pt>
                <c:pt idx="849">
                  <c:v>511.27</c:v>
                </c:pt>
                <c:pt idx="850">
                  <c:v>509.59</c:v>
                </c:pt>
                <c:pt idx="851">
                  <c:v>493.52</c:v>
                </c:pt>
                <c:pt idx="852">
                  <c:v>471.97</c:v>
                </c:pt>
                <c:pt idx="853">
                  <c:v>472.47</c:v>
                </c:pt>
                <c:pt idx="854">
                  <c:v>479.27</c:v>
                </c:pt>
                <c:pt idx="855">
                  <c:v>475.22</c:v>
                </c:pt>
                <c:pt idx="856">
                  <c:v>458.11</c:v>
                </c:pt>
                <c:pt idx="857">
                  <c:v>438.55</c:v>
                </c:pt>
                <c:pt idx="858">
                  <c:v>456.22</c:v>
                </c:pt>
                <c:pt idx="859">
                  <c:v>453.76</c:v>
                </c:pt>
                <c:pt idx="860">
                  <c:v>461.37</c:v>
                </c:pt>
                <c:pt idx="861">
                  <c:v>460.42</c:v>
                </c:pt>
                <c:pt idx="862">
                  <c:v>448.29</c:v>
                </c:pt>
                <c:pt idx="863">
                  <c:v>430</c:v>
                </c:pt>
                <c:pt idx="864">
                  <c:v>433.79</c:v>
                </c:pt>
                <c:pt idx="865">
                  <c:v>435.44</c:v>
                </c:pt>
                <c:pt idx="866">
                  <c:v>454.27</c:v>
                </c:pt>
                <c:pt idx="867">
                  <c:v>447.63</c:v>
                </c:pt>
                <c:pt idx="868">
                  <c:v>446.79</c:v>
                </c:pt>
                <c:pt idx="869">
                  <c:v>446.4</c:v>
                </c:pt>
                <c:pt idx="870">
                  <c:v>438.83</c:v>
                </c:pt>
                <c:pt idx="871">
                  <c:v>426.67</c:v>
                </c:pt>
                <c:pt idx="872">
                  <c:v>418.55</c:v>
                </c:pt>
                <c:pt idx="873">
                  <c:v>427.05</c:v>
                </c:pt>
                <c:pt idx="874">
                  <c:v>433.47</c:v>
                </c:pt>
                <c:pt idx="875">
                  <c:v>428.67</c:v>
                </c:pt>
                <c:pt idx="876">
                  <c:v>412.88</c:v>
                </c:pt>
                <c:pt idx="877">
                  <c:v>416.43</c:v>
                </c:pt>
                <c:pt idx="878">
                  <c:v>419.48</c:v>
                </c:pt>
                <c:pt idx="879">
                  <c:v>434.2</c:v>
                </c:pt>
                <c:pt idx="880">
                  <c:v>454.71</c:v>
                </c:pt>
                <c:pt idx="881">
                  <c:v>469.71</c:v>
                </c:pt>
                <c:pt idx="882">
                  <c:v>462.98</c:v>
                </c:pt>
                <c:pt idx="883">
                  <c:v>458.04</c:v>
                </c:pt>
                <c:pt idx="884">
                  <c:v>451.91</c:v>
                </c:pt>
                <c:pt idx="885">
                  <c:v>466.76</c:v>
                </c:pt>
                <c:pt idx="886">
                  <c:v>467.93</c:v>
                </c:pt>
                <c:pt idx="887">
                  <c:v>476.59</c:v>
                </c:pt>
                <c:pt idx="888">
                  <c:v>481.29</c:v>
                </c:pt>
                <c:pt idx="889">
                  <c:v>481.44</c:v>
                </c:pt>
                <c:pt idx="890">
                  <c:v>480.65</c:v>
                </c:pt>
                <c:pt idx="891">
                  <c:v>491.2</c:v>
                </c:pt>
                <c:pt idx="892">
                  <c:v>494.17</c:v>
                </c:pt>
                <c:pt idx="893">
                  <c:v>497.16</c:v>
                </c:pt>
                <c:pt idx="894">
                  <c:v>503.58</c:v>
                </c:pt>
                <c:pt idx="895">
                  <c:v>506.99</c:v>
                </c:pt>
                <c:pt idx="896">
                  <c:v>500.08</c:v>
                </c:pt>
                <c:pt idx="897">
                  <c:v>499.69</c:v>
                </c:pt>
                <c:pt idx="898">
                  <c:v>508.46</c:v>
                </c:pt>
                <c:pt idx="899">
                  <c:v>513.9</c:v>
                </c:pt>
                <c:pt idx="900">
                  <c:v>519.16999999999996</c:v>
                </c:pt>
                <c:pt idx="901">
                  <c:v>528.20000000000005</c:v>
                </c:pt>
                <c:pt idx="902">
                  <c:v>528.85</c:v>
                </c:pt>
                <c:pt idx="903">
                  <c:v>525.95000000000005</c:v>
                </c:pt>
                <c:pt idx="904">
                  <c:v>527.04</c:v>
                </c:pt>
                <c:pt idx="905">
                  <c:v>536.53</c:v>
                </c:pt>
                <c:pt idx="906">
                  <c:v>546.78</c:v>
                </c:pt>
                <c:pt idx="907">
                  <c:v>547.69000000000005</c:v>
                </c:pt>
                <c:pt idx="908">
                  <c:v>540.80999999999995</c:v>
                </c:pt>
                <c:pt idx="909">
                  <c:v>528.49</c:v>
                </c:pt>
                <c:pt idx="910">
                  <c:v>524.51</c:v>
                </c:pt>
                <c:pt idx="911">
                  <c:v>537.80999999999995</c:v>
                </c:pt>
                <c:pt idx="912">
                  <c:v>536.11</c:v>
                </c:pt>
                <c:pt idx="913">
                  <c:v>540.19000000000005</c:v>
                </c:pt>
                <c:pt idx="914">
                  <c:v>547.99</c:v>
                </c:pt>
                <c:pt idx="915">
                  <c:v>556.59</c:v>
                </c:pt>
                <c:pt idx="916">
                  <c:v>556.75</c:v>
                </c:pt>
                <c:pt idx="917">
                  <c:v>556.98</c:v>
                </c:pt>
                <c:pt idx="918">
                  <c:v>561.19000000000005</c:v>
                </c:pt>
                <c:pt idx="919">
                  <c:v>571.01</c:v>
                </c:pt>
                <c:pt idx="920">
                  <c:v>577.97</c:v>
                </c:pt>
                <c:pt idx="921">
                  <c:v>582.85</c:v>
                </c:pt>
                <c:pt idx="922">
                  <c:v>582.11</c:v>
                </c:pt>
                <c:pt idx="923">
                  <c:v>574.78</c:v>
                </c:pt>
                <c:pt idx="924">
                  <c:v>582.84</c:v>
                </c:pt>
                <c:pt idx="925">
                  <c:v>582.02</c:v>
                </c:pt>
                <c:pt idx="926">
                  <c:v>582.59</c:v>
                </c:pt>
                <c:pt idx="927">
                  <c:v>580.9</c:v>
                </c:pt>
                <c:pt idx="928">
                  <c:v>568.99</c:v>
                </c:pt>
                <c:pt idx="929">
                  <c:v>549.73</c:v>
                </c:pt>
                <c:pt idx="930">
                  <c:v>549</c:v>
                </c:pt>
                <c:pt idx="931">
                  <c:v>552.03</c:v>
                </c:pt>
                <c:pt idx="932">
                  <c:v>566.41999999999996</c:v>
                </c:pt>
                <c:pt idx="933">
                  <c:v>571.84</c:v>
                </c:pt>
                <c:pt idx="934">
                  <c:v>581.99</c:v>
                </c:pt>
                <c:pt idx="935">
                  <c:v>594.29999999999995</c:v>
                </c:pt>
                <c:pt idx="936">
                  <c:v>589.89</c:v>
                </c:pt>
                <c:pt idx="937">
                  <c:v>605.65</c:v>
                </c:pt>
                <c:pt idx="938">
                  <c:v>617.38</c:v>
                </c:pt>
                <c:pt idx="939">
                  <c:v>609.54</c:v>
                </c:pt>
                <c:pt idx="940">
                  <c:v>607.11</c:v>
                </c:pt>
                <c:pt idx="941">
                  <c:v>616.58000000000004</c:v>
                </c:pt>
                <c:pt idx="942">
                  <c:v>618.48</c:v>
                </c:pt>
                <c:pt idx="943">
                  <c:v>624.1</c:v>
                </c:pt>
                <c:pt idx="944">
                  <c:v>615.67999999999995</c:v>
                </c:pt>
                <c:pt idx="945">
                  <c:v>609.34</c:v>
                </c:pt>
                <c:pt idx="946">
                  <c:v>596.78</c:v>
                </c:pt>
                <c:pt idx="947">
                  <c:v>599.86</c:v>
                </c:pt>
                <c:pt idx="948">
                  <c:v>581.49</c:v>
                </c:pt>
                <c:pt idx="949">
                  <c:v>587.12</c:v>
                </c:pt>
                <c:pt idx="950">
                  <c:v>561.71</c:v>
                </c:pt>
                <c:pt idx="951">
                  <c:v>539.65</c:v>
                </c:pt>
                <c:pt idx="952">
                  <c:v>537.53</c:v>
                </c:pt>
                <c:pt idx="953">
                  <c:v>555.54</c:v>
                </c:pt>
                <c:pt idx="954">
                  <c:v>554.88</c:v>
                </c:pt>
                <c:pt idx="955">
                  <c:v>534.09</c:v>
                </c:pt>
                <c:pt idx="956">
                  <c:v>524.4</c:v>
                </c:pt>
                <c:pt idx="957">
                  <c:v>537.59</c:v>
                </c:pt>
                <c:pt idx="958">
                  <c:v>545.98</c:v>
                </c:pt>
                <c:pt idx="959">
                  <c:v>548.21</c:v>
                </c:pt>
                <c:pt idx="960">
                  <c:v>545.70000000000005</c:v>
                </c:pt>
                <c:pt idx="961">
                  <c:v>547.08000000000004</c:v>
                </c:pt>
                <c:pt idx="962">
                  <c:v>553.83000000000004</c:v>
                </c:pt>
                <c:pt idx="963">
                  <c:v>560.04999999999995</c:v>
                </c:pt>
                <c:pt idx="964">
                  <c:v>555.84</c:v>
                </c:pt>
                <c:pt idx="965">
                  <c:v>537.29</c:v>
                </c:pt>
                <c:pt idx="966">
                  <c:v>527.13</c:v>
                </c:pt>
                <c:pt idx="967">
                  <c:v>503.41</c:v>
                </c:pt>
                <c:pt idx="968">
                  <c:v>482.6</c:v>
                </c:pt>
                <c:pt idx="969">
                  <c:v>490.62</c:v>
                </c:pt>
                <c:pt idx="970">
                  <c:v>504.12</c:v>
                </c:pt>
                <c:pt idx="971">
                  <c:v>514.91999999999996</c:v>
                </c:pt>
                <c:pt idx="972">
                  <c:v>499.14</c:v>
                </c:pt>
                <c:pt idx="973">
                  <c:v>494.8</c:v>
                </c:pt>
                <c:pt idx="974">
                  <c:v>494.96</c:v>
                </c:pt>
                <c:pt idx="975">
                  <c:v>498.61</c:v>
                </c:pt>
                <c:pt idx="976">
                  <c:v>488.47</c:v>
                </c:pt>
                <c:pt idx="977">
                  <c:v>470.63</c:v>
                </c:pt>
                <c:pt idx="978">
                  <c:v>458.72</c:v>
                </c:pt>
                <c:pt idx="979">
                  <c:v>444.16</c:v>
                </c:pt>
                <c:pt idx="980">
                  <c:v>458.39</c:v>
                </c:pt>
                <c:pt idx="981">
                  <c:v>459.44</c:v>
                </c:pt>
                <c:pt idx="982">
                  <c:v>442.1</c:v>
                </c:pt>
                <c:pt idx="983">
                  <c:v>434.87</c:v>
                </c:pt>
                <c:pt idx="984">
                  <c:v>443.34</c:v>
                </c:pt>
                <c:pt idx="985">
                  <c:v>460.99</c:v>
                </c:pt>
                <c:pt idx="986">
                  <c:v>465.24</c:v>
                </c:pt>
                <c:pt idx="987">
                  <c:v>470.75</c:v>
                </c:pt>
                <c:pt idx="988">
                  <c:v>479.13</c:v>
                </c:pt>
                <c:pt idx="989">
                  <c:v>495.08</c:v>
                </c:pt>
                <c:pt idx="990">
                  <c:v>492.57</c:v>
                </c:pt>
                <c:pt idx="991">
                  <c:v>484.45</c:v>
                </c:pt>
                <c:pt idx="992">
                  <c:v>495.36</c:v>
                </c:pt>
                <c:pt idx="993">
                  <c:v>494.77</c:v>
                </c:pt>
                <c:pt idx="994">
                  <c:v>517.04999999999995</c:v>
                </c:pt>
                <c:pt idx="995">
                  <c:v>532.53</c:v>
                </c:pt>
                <c:pt idx="996">
                  <c:v>534.46</c:v>
                </c:pt>
                <c:pt idx="997">
                  <c:v>533.34</c:v>
                </c:pt>
                <c:pt idx="998">
                  <c:v>520.9</c:v>
                </c:pt>
                <c:pt idx="999">
                  <c:v>515.05999999999995</c:v>
                </c:pt>
                <c:pt idx="1000">
                  <c:v>498.31</c:v>
                </c:pt>
                <c:pt idx="1001">
                  <c:v>508.61</c:v>
                </c:pt>
                <c:pt idx="1002">
                  <c:v>512.33000000000004</c:v>
                </c:pt>
                <c:pt idx="1003">
                  <c:v>505.42</c:v>
                </c:pt>
                <c:pt idx="1004">
                  <c:v>487.13</c:v>
                </c:pt>
                <c:pt idx="1005">
                  <c:v>495.51</c:v>
                </c:pt>
                <c:pt idx="1006">
                  <c:v>489.5</c:v>
                </c:pt>
                <c:pt idx="1007">
                  <c:v>478.42</c:v>
                </c:pt>
                <c:pt idx="1008">
                  <c:v>477.59</c:v>
                </c:pt>
                <c:pt idx="1009">
                  <c:v>480.91</c:v>
                </c:pt>
                <c:pt idx="1010">
                  <c:v>497.9</c:v>
                </c:pt>
                <c:pt idx="1011">
                  <c:v>486.41</c:v>
                </c:pt>
                <c:pt idx="1012">
                  <c:v>481.76</c:v>
                </c:pt>
                <c:pt idx="1013">
                  <c:v>481.96</c:v>
                </c:pt>
                <c:pt idx="1014">
                  <c:v>486.95</c:v>
                </c:pt>
                <c:pt idx="1015">
                  <c:v>487.93</c:v>
                </c:pt>
                <c:pt idx="1016">
                  <c:v>495.48</c:v>
                </c:pt>
                <c:pt idx="1017">
                  <c:v>503.83</c:v>
                </c:pt>
                <c:pt idx="1018">
                  <c:v>493.04</c:v>
                </c:pt>
                <c:pt idx="1019">
                  <c:v>491.2</c:v>
                </c:pt>
                <c:pt idx="1020">
                  <c:v>482.89</c:v>
                </c:pt>
                <c:pt idx="1021">
                  <c:v>490.91</c:v>
                </c:pt>
                <c:pt idx="1022">
                  <c:v>499.94</c:v>
                </c:pt>
                <c:pt idx="1023">
                  <c:v>507</c:v>
                </c:pt>
                <c:pt idx="1024">
                  <c:v>510.02</c:v>
                </c:pt>
                <c:pt idx="1025">
                  <c:v>496.29</c:v>
                </c:pt>
                <c:pt idx="1026">
                  <c:v>494.59</c:v>
                </c:pt>
                <c:pt idx="1027">
                  <c:v>494.99</c:v>
                </c:pt>
                <c:pt idx="1028">
                  <c:v>496.91</c:v>
                </c:pt>
                <c:pt idx="1029">
                  <c:v>503.01</c:v>
                </c:pt>
                <c:pt idx="1030">
                  <c:v>501</c:v>
                </c:pt>
                <c:pt idx="1031">
                  <c:v>507.32</c:v>
                </c:pt>
                <c:pt idx="1032">
                  <c:v>511.91</c:v>
                </c:pt>
                <c:pt idx="1033">
                  <c:v>513.39</c:v>
                </c:pt>
                <c:pt idx="1034">
                  <c:v>521.12</c:v>
                </c:pt>
                <c:pt idx="1035">
                  <c:v>527.27</c:v>
                </c:pt>
                <c:pt idx="1036">
                  <c:v>525.66999999999996</c:v>
                </c:pt>
                <c:pt idx="1037">
                  <c:v>524.64</c:v>
                </c:pt>
                <c:pt idx="1038">
                  <c:v>531.51</c:v>
                </c:pt>
                <c:pt idx="1039">
                  <c:v>531.86</c:v>
                </c:pt>
                <c:pt idx="1040">
                  <c:v>516.08000000000004</c:v>
                </c:pt>
                <c:pt idx="1041">
                  <c:v>510.85</c:v>
                </c:pt>
                <c:pt idx="1042">
                  <c:v>519.73</c:v>
                </c:pt>
                <c:pt idx="1043">
                  <c:v>515.99</c:v>
                </c:pt>
                <c:pt idx="1044">
                  <c:v>511.58</c:v>
                </c:pt>
                <c:pt idx="1045">
                  <c:v>506.53</c:v>
                </c:pt>
                <c:pt idx="1046">
                  <c:v>512.12</c:v>
                </c:pt>
                <c:pt idx="1047">
                  <c:v>503.39</c:v>
                </c:pt>
                <c:pt idx="1048">
                  <c:v>505.3</c:v>
                </c:pt>
                <c:pt idx="1049">
                  <c:v>505.67</c:v>
                </c:pt>
                <c:pt idx="1050">
                  <c:v>500.72</c:v>
                </c:pt>
                <c:pt idx="1051">
                  <c:v>499.24</c:v>
                </c:pt>
                <c:pt idx="1052">
                  <c:v>508.18</c:v>
                </c:pt>
                <c:pt idx="1053">
                  <c:v>510.48</c:v>
                </c:pt>
                <c:pt idx="1054">
                  <c:v>514.79</c:v>
                </c:pt>
                <c:pt idx="1055">
                  <c:v>515.33000000000004</c:v>
                </c:pt>
                <c:pt idx="1056">
                  <c:v>515.82000000000005</c:v>
                </c:pt>
                <c:pt idx="1057">
                  <c:v>515.92999999999995</c:v>
                </c:pt>
                <c:pt idx="1058">
                  <c:v>517.41999999999996</c:v>
                </c:pt>
                <c:pt idx="1059">
                  <c:v>519.92999999999995</c:v>
                </c:pt>
                <c:pt idx="1060">
                  <c:v>517.98</c:v>
                </c:pt>
                <c:pt idx="1061">
                  <c:v>516.21</c:v>
                </c:pt>
                <c:pt idx="1062">
                  <c:v>521.49</c:v>
                </c:pt>
                <c:pt idx="1063">
                  <c:v>522.03</c:v>
                </c:pt>
                <c:pt idx="1064">
                  <c:v>516.74</c:v>
                </c:pt>
                <c:pt idx="1065">
                  <c:v>515.20000000000005</c:v>
                </c:pt>
                <c:pt idx="1066">
                  <c:v>519.70000000000005</c:v>
                </c:pt>
                <c:pt idx="1067">
                  <c:v>529.30999999999995</c:v>
                </c:pt>
                <c:pt idx="1068">
                  <c:v>531.21</c:v>
                </c:pt>
                <c:pt idx="1069">
                  <c:v>535.72</c:v>
                </c:pt>
                <c:pt idx="1070">
                  <c:v>539.20000000000005</c:v>
                </c:pt>
                <c:pt idx="1071">
                  <c:v>542.37</c:v>
                </c:pt>
                <c:pt idx="1072">
                  <c:v>549.12</c:v>
                </c:pt>
                <c:pt idx="1073">
                  <c:v>548.01</c:v>
                </c:pt>
                <c:pt idx="1074">
                  <c:v>549.51</c:v>
                </c:pt>
                <c:pt idx="1075">
                  <c:v>542.03</c:v>
                </c:pt>
                <c:pt idx="1076">
                  <c:v>534.38</c:v>
                </c:pt>
                <c:pt idx="1077">
                  <c:v>534.36</c:v>
                </c:pt>
                <c:pt idx="1078">
                  <c:v>519.6</c:v>
                </c:pt>
                <c:pt idx="1079">
                  <c:v>518.92999999999995</c:v>
                </c:pt>
                <c:pt idx="1080">
                  <c:v>520.72</c:v>
                </c:pt>
                <c:pt idx="1081">
                  <c:v>511.27</c:v>
                </c:pt>
                <c:pt idx="1082">
                  <c:v>508.3</c:v>
                </c:pt>
                <c:pt idx="1083">
                  <c:v>494.9</c:v>
                </c:pt>
                <c:pt idx="1084">
                  <c:v>503.55</c:v>
                </c:pt>
                <c:pt idx="1085">
                  <c:v>483.69</c:v>
                </c:pt>
                <c:pt idx="1086">
                  <c:v>486.19</c:v>
                </c:pt>
                <c:pt idx="1087">
                  <c:v>486.25</c:v>
                </c:pt>
                <c:pt idx="1088">
                  <c:v>492.69</c:v>
                </c:pt>
                <c:pt idx="1089">
                  <c:v>497.16</c:v>
                </c:pt>
                <c:pt idx="1090">
                  <c:v>512.99</c:v>
                </c:pt>
                <c:pt idx="1091">
                  <c:v>507.44</c:v>
                </c:pt>
                <c:pt idx="1092">
                  <c:v>508.68</c:v>
                </c:pt>
                <c:pt idx="1093">
                  <c:v>510.74</c:v>
                </c:pt>
                <c:pt idx="1094">
                  <c:v>511.16</c:v>
                </c:pt>
                <c:pt idx="1095">
                  <c:v>510.37</c:v>
                </c:pt>
                <c:pt idx="1096">
                  <c:v>496.89</c:v>
                </c:pt>
                <c:pt idx="1097">
                  <c:v>497.19</c:v>
                </c:pt>
                <c:pt idx="1098">
                  <c:v>497.56</c:v>
                </c:pt>
                <c:pt idx="1099">
                  <c:v>500.51</c:v>
                </c:pt>
                <c:pt idx="1100">
                  <c:v>504.29</c:v>
                </c:pt>
                <c:pt idx="1101">
                  <c:v>508.32</c:v>
                </c:pt>
                <c:pt idx="1102">
                  <c:v>508.01</c:v>
                </c:pt>
                <c:pt idx="1103">
                  <c:v>510.72</c:v>
                </c:pt>
                <c:pt idx="1104">
                  <c:v>510.76</c:v>
                </c:pt>
                <c:pt idx="1105">
                  <c:v>511.18</c:v>
                </c:pt>
                <c:pt idx="1106">
                  <c:v>514.75</c:v>
                </c:pt>
                <c:pt idx="1107">
                  <c:v>512.63</c:v>
                </c:pt>
                <c:pt idx="1108">
                  <c:v>512.82000000000005</c:v>
                </c:pt>
                <c:pt idx="1109">
                  <c:v>511.67</c:v>
                </c:pt>
                <c:pt idx="1110">
                  <c:v>505.12</c:v>
                </c:pt>
                <c:pt idx="1111">
                  <c:v>507.28</c:v>
                </c:pt>
                <c:pt idx="1112">
                  <c:v>510.71</c:v>
                </c:pt>
                <c:pt idx="1113">
                  <c:v>507.14</c:v>
                </c:pt>
                <c:pt idx="1114">
                  <c:v>504.02</c:v>
                </c:pt>
                <c:pt idx="1115">
                  <c:v>503.65</c:v>
                </c:pt>
                <c:pt idx="1116">
                  <c:v>506.54</c:v>
                </c:pt>
                <c:pt idx="1117">
                  <c:v>500.82</c:v>
                </c:pt>
                <c:pt idx="1118">
                  <c:v>496.91</c:v>
                </c:pt>
                <c:pt idx="1119">
                  <c:v>498.55</c:v>
                </c:pt>
                <c:pt idx="1120">
                  <c:v>499.46</c:v>
                </c:pt>
                <c:pt idx="1121">
                  <c:v>499.93</c:v>
                </c:pt>
                <c:pt idx="1122">
                  <c:v>509.08</c:v>
                </c:pt>
                <c:pt idx="1123">
                  <c:v>507.34</c:v>
                </c:pt>
                <c:pt idx="1124">
                  <c:v>505.19</c:v>
                </c:pt>
                <c:pt idx="1125">
                  <c:v>506.21</c:v>
                </c:pt>
                <c:pt idx="1126">
                  <c:v>506.84</c:v>
                </c:pt>
                <c:pt idx="1127">
                  <c:v>506.56</c:v>
                </c:pt>
                <c:pt idx="1128">
                  <c:v>505.4</c:v>
                </c:pt>
                <c:pt idx="1129">
                  <c:v>500.28</c:v>
                </c:pt>
                <c:pt idx="1130">
                  <c:v>500.31</c:v>
                </c:pt>
                <c:pt idx="1131">
                  <c:v>498.1</c:v>
                </c:pt>
                <c:pt idx="1132">
                  <c:v>497.67</c:v>
                </c:pt>
                <c:pt idx="1133">
                  <c:v>491</c:v>
                </c:pt>
                <c:pt idx="1134">
                  <c:v>491.11</c:v>
                </c:pt>
                <c:pt idx="1135">
                  <c:v>493.91</c:v>
                </c:pt>
                <c:pt idx="1136">
                  <c:v>491.61</c:v>
                </c:pt>
                <c:pt idx="1137">
                  <c:v>491.9</c:v>
                </c:pt>
                <c:pt idx="1138">
                  <c:v>486.71</c:v>
                </c:pt>
                <c:pt idx="1139">
                  <c:v>486.21</c:v>
                </c:pt>
                <c:pt idx="1140">
                  <c:v>482.82</c:v>
                </c:pt>
                <c:pt idx="1141">
                  <c:v>472.74</c:v>
                </c:pt>
                <c:pt idx="1142">
                  <c:v>461.67</c:v>
                </c:pt>
                <c:pt idx="1143">
                  <c:v>463.12</c:v>
                </c:pt>
                <c:pt idx="1144">
                  <c:v>448.4</c:v>
                </c:pt>
                <c:pt idx="1145">
                  <c:v>452.73</c:v>
                </c:pt>
                <c:pt idx="1146">
                  <c:v>464.76</c:v>
                </c:pt>
                <c:pt idx="1147">
                  <c:v>463.52</c:v>
                </c:pt>
                <c:pt idx="1148">
                  <c:v>455.49</c:v>
                </c:pt>
                <c:pt idx="1149">
                  <c:v>452.23</c:v>
                </c:pt>
                <c:pt idx="1150">
                  <c:v>454.84</c:v>
                </c:pt>
                <c:pt idx="1151">
                  <c:v>447.92</c:v>
                </c:pt>
                <c:pt idx="1152">
                  <c:v>434.42</c:v>
                </c:pt>
                <c:pt idx="1153">
                  <c:v>423.89</c:v>
                </c:pt>
                <c:pt idx="1154">
                  <c:v>427.07</c:v>
                </c:pt>
                <c:pt idx="1155">
                  <c:v>429.14</c:v>
                </c:pt>
                <c:pt idx="1156">
                  <c:v>444.55</c:v>
                </c:pt>
                <c:pt idx="1157">
                  <c:v>455.08</c:v>
                </c:pt>
                <c:pt idx="1158">
                  <c:v>458.75</c:v>
                </c:pt>
                <c:pt idx="1159">
                  <c:v>466</c:v>
                </c:pt>
                <c:pt idx="1160">
                  <c:v>460.59</c:v>
                </c:pt>
                <c:pt idx="1161">
                  <c:v>458.44</c:v>
                </c:pt>
                <c:pt idx="1162">
                  <c:v>463.68</c:v>
                </c:pt>
                <c:pt idx="1163">
                  <c:v>451.39</c:v>
                </c:pt>
                <c:pt idx="1164">
                  <c:v>447.27</c:v>
                </c:pt>
                <c:pt idx="1165">
                  <c:v>449.01</c:v>
                </c:pt>
                <c:pt idx="1166">
                  <c:v>448.72</c:v>
                </c:pt>
                <c:pt idx="1167">
                  <c:v>449.52</c:v>
                </c:pt>
                <c:pt idx="1168">
                  <c:v>457.58</c:v>
                </c:pt>
                <c:pt idx="1169">
                  <c:v>457.87</c:v>
                </c:pt>
                <c:pt idx="1170">
                  <c:v>453.32</c:v>
                </c:pt>
                <c:pt idx="1171">
                  <c:v>453.9</c:v>
                </c:pt>
                <c:pt idx="1172">
                  <c:v>450.77</c:v>
                </c:pt>
                <c:pt idx="1173">
                  <c:v>449.71</c:v>
                </c:pt>
                <c:pt idx="1174">
                  <c:v>450.2</c:v>
                </c:pt>
                <c:pt idx="1175">
                  <c:v>455.13</c:v>
                </c:pt>
                <c:pt idx="1176">
                  <c:v>452.94</c:v>
                </c:pt>
                <c:pt idx="1177">
                  <c:v>454.52</c:v>
                </c:pt>
                <c:pt idx="1178">
                  <c:v>451.71</c:v>
                </c:pt>
                <c:pt idx="1179">
                  <c:v>445.83</c:v>
                </c:pt>
                <c:pt idx="1180">
                  <c:v>450.96</c:v>
                </c:pt>
                <c:pt idx="1181">
                  <c:v>460.72</c:v>
                </c:pt>
                <c:pt idx="1182">
                  <c:v>462.05</c:v>
                </c:pt>
                <c:pt idx="1183">
                  <c:v>459.26</c:v>
                </c:pt>
                <c:pt idx="1184">
                  <c:v>459.32</c:v>
                </c:pt>
                <c:pt idx="1185">
                  <c:v>454.32</c:v>
                </c:pt>
                <c:pt idx="1186">
                  <c:v>457.7</c:v>
                </c:pt>
                <c:pt idx="1187">
                  <c:v>458.66</c:v>
                </c:pt>
                <c:pt idx="1188">
                  <c:v>458.39</c:v>
                </c:pt>
                <c:pt idx="1189">
                  <c:v>457.59</c:v>
                </c:pt>
                <c:pt idx="1190">
                  <c:v>454.25</c:v>
                </c:pt>
                <c:pt idx="1191">
                  <c:v>442.17</c:v>
                </c:pt>
                <c:pt idx="1192">
                  <c:v>445.05</c:v>
                </c:pt>
                <c:pt idx="1193">
                  <c:v>445.21</c:v>
                </c:pt>
                <c:pt idx="1194">
                  <c:v>448.61</c:v>
                </c:pt>
                <c:pt idx="1195">
                  <c:v>455.12</c:v>
                </c:pt>
                <c:pt idx="1196">
                  <c:v>450.01</c:v>
                </c:pt>
                <c:pt idx="1197">
                  <c:v>450.07</c:v>
                </c:pt>
                <c:pt idx="1198">
                  <c:v>452.63</c:v>
                </c:pt>
                <c:pt idx="1199">
                  <c:v>451.06</c:v>
                </c:pt>
                <c:pt idx="1200">
                  <c:v>446.3</c:v>
                </c:pt>
                <c:pt idx="1201">
                  <c:v>444.16</c:v>
                </c:pt>
                <c:pt idx="1202">
                  <c:v>448.95</c:v>
                </c:pt>
                <c:pt idx="1203">
                  <c:v>457.27</c:v>
                </c:pt>
                <c:pt idx="1204">
                  <c:v>457.13</c:v>
                </c:pt>
                <c:pt idx="1205">
                  <c:v>449.4</c:v>
                </c:pt>
                <c:pt idx="1206">
                  <c:v>451.26</c:v>
                </c:pt>
                <c:pt idx="1207">
                  <c:v>446.69</c:v>
                </c:pt>
                <c:pt idx="1208">
                  <c:v>441.6</c:v>
                </c:pt>
                <c:pt idx="1209">
                  <c:v>433.54</c:v>
                </c:pt>
                <c:pt idx="1210">
                  <c:v>426.89</c:v>
                </c:pt>
                <c:pt idx="1211">
                  <c:v>425.5</c:v>
                </c:pt>
                <c:pt idx="1212">
                  <c:v>430.72</c:v>
                </c:pt>
                <c:pt idx="1213">
                  <c:v>426.51</c:v>
                </c:pt>
                <c:pt idx="1214">
                  <c:v>426.19</c:v>
                </c:pt>
                <c:pt idx="1215">
                  <c:v>430.81</c:v>
                </c:pt>
                <c:pt idx="1216">
                  <c:v>434.48</c:v>
                </c:pt>
                <c:pt idx="1217">
                  <c:v>439.85</c:v>
                </c:pt>
                <c:pt idx="1218">
                  <c:v>439.94</c:v>
                </c:pt>
                <c:pt idx="1219">
                  <c:v>446.36</c:v>
                </c:pt>
                <c:pt idx="1220">
                  <c:v>451.59</c:v>
                </c:pt>
                <c:pt idx="1221">
                  <c:v>449.93</c:v>
                </c:pt>
                <c:pt idx="1222">
                  <c:v>457.42</c:v>
                </c:pt>
                <c:pt idx="1223">
                  <c:v>464.35</c:v>
                </c:pt>
                <c:pt idx="1224">
                  <c:v>465.56</c:v>
                </c:pt>
                <c:pt idx="1225">
                  <c:v>460.76</c:v>
                </c:pt>
                <c:pt idx="1226">
                  <c:v>452.83</c:v>
                </c:pt>
                <c:pt idx="1227">
                  <c:v>460.45</c:v>
                </c:pt>
                <c:pt idx="1228">
                  <c:v>473.06</c:v>
                </c:pt>
                <c:pt idx="1229">
                  <c:v>490.22</c:v>
                </c:pt>
                <c:pt idx="1230">
                  <c:v>489.65</c:v>
                </c:pt>
                <c:pt idx="1231">
                  <c:v>493.47</c:v>
                </c:pt>
                <c:pt idx="1232">
                  <c:v>480.21</c:v>
                </c:pt>
                <c:pt idx="1233">
                  <c:v>485.29</c:v>
                </c:pt>
                <c:pt idx="1234">
                  <c:v>478.29</c:v>
                </c:pt>
                <c:pt idx="1235">
                  <c:v>481.78</c:v>
                </c:pt>
                <c:pt idx="1236">
                  <c:v>481.53</c:v>
                </c:pt>
                <c:pt idx="1237">
                  <c:v>475.41</c:v>
                </c:pt>
                <c:pt idx="1238">
                  <c:v>472.76</c:v>
                </c:pt>
                <c:pt idx="1239">
                  <c:v>473.05</c:v>
                </c:pt>
                <c:pt idx="1240">
                  <c:v>479.33</c:v>
                </c:pt>
                <c:pt idx="1241">
                  <c:v>478.75</c:v>
                </c:pt>
                <c:pt idx="1242">
                  <c:v>481.4</c:v>
                </c:pt>
                <c:pt idx="1243">
                  <c:v>484.66</c:v>
                </c:pt>
                <c:pt idx="1244">
                  <c:v>485.97</c:v>
                </c:pt>
                <c:pt idx="1245">
                  <c:v>481.91</c:v>
                </c:pt>
                <c:pt idx="1246">
                  <c:v>482.31</c:v>
                </c:pt>
                <c:pt idx="1247">
                  <c:v>481.86</c:v>
                </c:pt>
                <c:pt idx="1248">
                  <c:v>480.55</c:v>
                </c:pt>
                <c:pt idx="1249">
                  <c:v>477.44</c:v>
                </c:pt>
                <c:pt idx="1250">
                  <c:v>478.45</c:v>
                </c:pt>
                <c:pt idx="1251">
                  <c:v>484.12</c:v>
                </c:pt>
                <c:pt idx="1252">
                  <c:v>489.22</c:v>
                </c:pt>
                <c:pt idx="1253">
                  <c:v>495.16</c:v>
                </c:pt>
                <c:pt idx="1254">
                  <c:v>497.43</c:v>
                </c:pt>
                <c:pt idx="1255">
                  <c:v>505.91</c:v>
                </c:pt>
                <c:pt idx="1256">
                  <c:v>511.98</c:v>
                </c:pt>
                <c:pt idx="1257">
                  <c:v>519.5</c:v>
                </c:pt>
                <c:pt idx="1258">
                  <c:v>509.88</c:v>
                </c:pt>
                <c:pt idx="1259">
                  <c:v>501.97</c:v>
                </c:pt>
                <c:pt idx="1260">
                  <c:v>501.25</c:v>
                </c:pt>
                <c:pt idx="1261">
                  <c:v>502.68</c:v>
                </c:pt>
                <c:pt idx="1262">
                  <c:v>510.6</c:v>
                </c:pt>
                <c:pt idx="1263">
                  <c:v>520.69000000000005</c:v>
                </c:pt>
                <c:pt idx="1264">
                  <c:v>522.59</c:v>
                </c:pt>
                <c:pt idx="1265">
                  <c:v>520.23</c:v>
                </c:pt>
                <c:pt idx="1266">
                  <c:v>519.98</c:v>
                </c:pt>
                <c:pt idx="1267">
                  <c:v>514.04999999999995</c:v>
                </c:pt>
                <c:pt idx="1268">
                  <c:v>517.87</c:v>
                </c:pt>
                <c:pt idx="1269">
                  <c:v>513.11</c:v>
                </c:pt>
                <c:pt idx="1270">
                  <c:v>509.83</c:v>
                </c:pt>
                <c:pt idx="1271">
                  <c:v>503.92</c:v>
                </c:pt>
                <c:pt idx="1272">
                  <c:v>483.68</c:v>
                </c:pt>
                <c:pt idx="1273">
                  <c:v>470.02</c:v>
                </c:pt>
                <c:pt idx="1274">
                  <c:v>470.67</c:v>
                </c:pt>
                <c:pt idx="1275">
                  <c:v>461.29</c:v>
                </c:pt>
                <c:pt idx="1276">
                  <c:v>466.96</c:v>
                </c:pt>
                <c:pt idx="1277">
                  <c:v>461.37</c:v>
                </c:pt>
                <c:pt idx="1278">
                  <c:v>466.12</c:v>
                </c:pt>
                <c:pt idx="1279">
                  <c:v>457.83</c:v>
                </c:pt>
                <c:pt idx="1280">
                  <c:v>452.34</c:v>
                </c:pt>
                <c:pt idx="1281">
                  <c:v>459.23</c:v>
                </c:pt>
                <c:pt idx="1282">
                  <c:v>468.22</c:v>
                </c:pt>
                <c:pt idx="1283">
                  <c:v>475.38</c:v>
                </c:pt>
                <c:pt idx="1284">
                  <c:v>470.51</c:v>
                </c:pt>
                <c:pt idx="1285">
                  <c:v>482.49</c:v>
                </c:pt>
                <c:pt idx="1286">
                  <c:v>495.06</c:v>
                </c:pt>
                <c:pt idx="1287">
                  <c:v>479.9</c:v>
                </c:pt>
                <c:pt idx="1288">
                  <c:v>468.74</c:v>
                </c:pt>
                <c:pt idx="1289">
                  <c:v>463.58</c:v>
                </c:pt>
                <c:pt idx="1290">
                  <c:v>460.53</c:v>
                </c:pt>
                <c:pt idx="1291">
                  <c:v>461.08</c:v>
                </c:pt>
                <c:pt idx="1292">
                  <c:v>468.25</c:v>
                </c:pt>
                <c:pt idx="1293">
                  <c:v>464.8</c:v>
                </c:pt>
                <c:pt idx="1294">
                  <c:v>467.64</c:v>
                </c:pt>
                <c:pt idx="1295">
                  <c:v>461.32</c:v>
                </c:pt>
                <c:pt idx="1296">
                  <c:v>457.74</c:v>
                </c:pt>
                <c:pt idx="1297">
                  <c:v>459.52</c:v>
                </c:pt>
                <c:pt idx="1298">
                  <c:v>457.88</c:v>
                </c:pt>
                <c:pt idx="1299">
                  <c:v>460.04</c:v>
                </c:pt>
                <c:pt idx="1300">
                  <c:v>461.13</c:v>
                </c:pt>
                <c:pt idx="1301">
                  <c:v>459.17</c:v>
                </c:pt>
                <c:pt idx="1302">
                  <c:v>457.25</c:v>
                </c:pt>
                <c:pt idx="1303">
                  <c:v>457.2</c:v>
                </c:pt>
                <c:pt idx="1304">
                  <c:v>464.94</c:v>
                </c:pt>
                <c:pt idx="1305">
                  <c:v>463.49</c:v>
                </c:pt>
                <c:pt idx="1306">
                  <c:v>464.29</c:v>
                </c:pt>
                <c:pt idx="1307">
                  <c:v>461.01</c:v>
                </c:pt>
                <c:pt idx="1308">
                  <c:v>460.63</c:v>
                </c:pt>
                <c:pt idx="1309">
                  <c:v>460.96</c:v>
                </c:pt>
                <c:pt idx="1310">
                  <c:v>455.46</c:v>
                </c:pt>
                <c:pt idx="1311">
                  <c:v>453.74</c:v>
                </c:pt>
                <c:pt idx="1312">
                  <c:v>458.5</c:v>
                </c:pt>
                <c:pt idx="1313">
                  <c:v>460.3</c:v>
                </c:pt>
                <c:pt idx="1314">
                  <c:v>456.45</c:v>
                </c:pt>
                <c:pt idx="1315">
                  <c:v>465.62</c:v>
                </c:pt>
                <c:pt idx="1316">
                  <c:v>461.86</c:v>
                </c:pt>
                <c:pt idx="1317">
                  <c:v>469.32</c:v>
                </c:pt>
                <c:pt idx="1318">
                  <c:v>472.93</c:v>
                </c:pt>
                <c:pt idx="1319">
                  <c:v>480.08</c:v>
                </c:pt>
                <c:pt idx="1320">
                  <c:v>486.58</c:v>
                </c:pt>
                <c:pt idx="1321">
                  <c:v>479.29</c:v>
                </c:pt>
                <c:pt idx="1322">
                  <c:v>472.71</c:v>
                </c:pt>
                <c:pt idx="1323">
                  <c:v>477.47</c:v>
                </c:pt>
                <c:pt idx="1324">
                  <c:v>481.29</c:v>
                </c:pt>
                <c:pt idx="1325">
                  <c:v>483.15</c:v>
                </c:pt>
                <c:pt idx="1326">
                  <c:v>482.14</c:v>
                </c:pt>
                <c:pt idx="1327">
                  <c:v>479.67</c:v>
                </c:pt>
                <c:pt idx="1328">
                  <c:v>471.49</c:v>
                </c:pt>
                <c:pt idx="1329">
                  <c:v>464.35</c:v>
                </c:pt>
                <c:pt idx="1330">
                  <c:v>454.91</c:v>
                </c:pt>
                <c:pt idx="1331">
                  <c:v>444.85</c:v>
                </c:pt>
                <c:pt idx="1332">
                  <c:v>432.87</c:v>
                </c:pt>
                <c:pt idx="1333">
                  <c:v>417.82</c:v>
                </c:pt>
                <c:pt idx="1334">
                  <c:v>402.59</c:v>
                </c:pt>
                <c:pt idx="1335">
                  <c:v>386.36</c:v>
                </c:pt>
                <c:pt idx="1336">
                  <c:v>398.04</c:v>
                </c:pt>
                <c:pt idx="1337">
                  <c:v>410.82</c:v>
                </c:pt>
                <c:pt idx="1338">
                  <c:v>412.1</c:v>
                </c:pt>
                <c:pt idx="1339">
                  <c:v>421.37</c:v>
                </c:pt>
                <c:pt idx="1340">
                  <c:v>435.69</c:v>
                </c:pt>
                <c:pt idx="1341">
                  <c:v>450.59</c:v>
                </c:pt>
                <c:pt idx="1342">
                  <c:v>443.41</c:v>
                </c:pt>
                <c:pt idx="1343">
                  <c:v>433.81</c:v>
                </c:pt>
                <c:pt idx="1344">
                  <c:v>443.68</c:v>
                </c:pt>
                <c:pt idx="1345">
                  <c:v>439.57</c:v>
                </c:pt>
                <c:pt idx="1346">
                  <c:v>443.95</c:v>
                </c:pt>
                <c:pt idx="1347">
                  <c:v>445</c:v>
                </c:pt>
                <c:pt idx="1348">
                  <c:v>442.69</c:v>
                </c:pt>
                <c:pt idx="1349">
                  <c:v>441.54</c:v>
                </c:pt>
                <c:pt idx="1350">
                  <c:v>441.45</c:v>
                </c:pt>
                <c:pt idx="1351">
                  <c:v>445.17</c:v>
                </c:pt>
                <c:pt idx="1352">
                  <c:v>438.93</c:v>
                </c:pt>
                <c:pt idx="1353">
                  <c:v>431.63</c:v>
                </c:pt>
                <c:pt idx="1354">
                  <c:v>442.74</c:v>
                </c:pt>
                <c:pt idx="1355">
                  <c:v>439.63</c:v>
                </c:pt>
                <c:pt idx="1356">
                  <c:v>434.75</c:v>
                </c:pt>
                <c:pt idx="1357">
                  <c:v>433.4</c:v>
                </c:pt>
                <c:pt idx="1358">
                  <c:v>434.25</c:v>
                </c:pt>
                <c:pt idx="1359">
                  <c:v>432.31</c:v>
                </c:pt>
                <c:pt idx="1360">
                  <c:v>434.6</c:v>
                </c:pt>
                <c:pt idx="1361">
                  <c:v>432.54</c:v>
                </c:pt>
                <c:pt idx="1362">
                  <c:v>425.29</c:v>
                </c:pt>
                <c:pt idx="1363">
                  <c:v>425.42</c:v>
                </c:pt>
                <c:pt idx="1364">
                  <c:v>431.03</c:v>
                </c:pt>
                <c:pt idx="1365">
                  <c:v>428.3</c:v>
                </c:pt>
                <c:pt idx="1366">
                  <c:v>429.99</c:v>
                </c:pt>
                <c:pt idx="1367">
                  <c:v>430.32</c:v>
                </c:pt>
                <c:pt idx="1368">
                  <c:v>425.09</c:v>
                </c:pt>
                <c:pt idx="1369">
                  <c:v>417.25</c:v>
                </c:pt>
                <c:pt idx="1370">
                  <c:v>418.18</c:v>
                </c:pt>
                <c:pt idx="1371">
                  <c:v>418.93</c:v>
                </c:pt>
                <c:pt idx="1372">
                  <c:v>414.74</c:v>
                </c:pt>
                <c:pt idx="1373">
                  <c:v>415.77</c:v>
                </c:pt>
                <c:pt idx="1374">
                  <c:v>410.12</c:v>
                </c:pt>
                <c:pt idx="1375">
                  <c:v>416.77</c:v>
                </c:pt>
                <c:pt idx="1376">
                  <c:v>413.06</c:v>
                </c:pt>
                <c:pt idx="1377">
                  <c:v>409.2</c:v>
                </c:pt>
                <c:pt idx="1378">
                  <c:v>409.36</c:v>
                </c:pt>
                <c:pt idx="1379">
                  <c:v>409.39</c:v>
                </c:pt>
                <c:pt idx="1380">
                  <c:v>409.4</c:v>
                </c:pt>
                <c:pt idx="1381">
                  <c:v>408.39</c:v>
                </c:pt>
                <c:pt idx="1382">
                  <c:v>405.7</c:v>
                </c:pt>
                <c:pt idx="1383">
                  <c:v>401.95</c:v>
                </c:pt>
                <c:pt idx="1384">
                  <c:v>396.55</c:v>
                </c:pt>
                <c:pt idx="1385">
                  <c:v>391.47</c:v>
                </c:pt>
                <c:pt idx="1386">
                  <c:v>396.05</c:v>
                </c:pt>
                <c:pt idx="1387">
                  <c:v>400.88</c:v>
                </c:pt>
                <c:pt idx="1388">
                  <c:v>396.41</c:v>
                </c:pt>
                <c:pt idx="1389">
                  <c:v>387.7</c:v>
                </c:pt>
                <c:pt idx="1390">
                  <c:v>385.96</c:v>
                </c:pt>
                <c:pt idx="1391">
                  <c:v>384.44</c:v>
                </c:pt>
                <c:pt idx="1392">
                  <c:v>383.92</c:v>
                </c:pt>
                <c:pt idx="1393">
                  <c:v>384.32</c:v>
                </c:pt>
                <c:pt idx="1394">
                  <c:v>386.48</c:v>
                </c:pt>
                <c:pt idx="1395">
                  <c:v>393.46</c:v>
                </c:pt>
                <c:pt idx="1396">
                  <c:v>402.89</c:v>
                </c:pt>
                <c:pt idx="1397">
                  <c:v>400.76</c:v>
                </c:pt>
                <c:pt idx="1398">
                  <c:v>406.03</c:v>
                </c:pt>
                <c:pt idx="1399">
                  <c:v>401.28</c:v>
                </c:pt>
                <c:pt idx="1400">
                  <c:v>396.68</c:v>
                </c:pt>
                <c:pt idx="1401">
                  <c:v>401.65</c:v>
                </c:pt>
                <c:pt idx="1402">
                  <c:v>404.41</c:v>
                </c:pt>
                <c:pt idx="1403">
                  <c:v>413.37</c:v>
                </c:pt>
                <c:pt idx="1404">
                  <c:v>419.26</c:v>
                </c:pt>
                <c:pt idx="1405">
                  <c:v>424.71</c:v>
                </c:pt>
                <c:pt idx="1406">
                  <c:v>435.29</c:v>
                </c:pt>
                <c:pt idx="1407">
                  <c:v>435.73</c:v>
                </c:pt>
                <c:pt idx="1408">
                  <c:v>436.16</c:v>
                </c:pt>
                <c:pt idx="1409">
                  <c:v>443.99</c:v>
                </c:pt>
                <c:pt idx="1410">
                  <c:v>453.26</c:v>
                </c:pt>
                <c:pt idx="1411">
                  <c:v>459.92</c:v>
                </c:pt>
                <c:pt idx="1412">
                  <c:v>462.93</c:v>
                </c:pt>
                <c:pt idx="1413">
                  <c:v>469.4</c:v>
                </c:pt>
                <c:pt idx="1414">
                  <c:v>466.99</c:v>
                </c:pt>
                <c:pt idx="1415">
                  <c:v>470.67</c:v>
                </c:pt>
                <c:pt idx="1416">
                  <c:v>457.11</c:v>
                </c:pt>
                <c:pt idx="1417">
                  <c:v>461.68</c:v>
                </c:pt>
                <c:pt idx="1418">
                  <c:v>454.37</c:v>
                </c:pt>
                <c:pt idx="1419">
                  <c:v>447.57</c:v>
                </c:pt>
                <c:pt idx="1420">
                  <c:v>449.26</c:v>
                </c:pt>
                <c:pt idx="1421">
                  <c:v>440.3</c:v>
                </c:pt>
                <c:pt idx="1422">
                  <c:v>434.43</c:v>
                </c:pt>
                <c:pt idx="1423">
                  <c:v>437.47</c:v>
                </c:pt>
                <c:pt idx="1424">
                  <c:v>433.97</c:v>
                </c:pt>
                <c:pt idx="1425">
                  <c:v>428.08</c:v>
                </c:pt>
                <c:pt idx="1426">
                  <c:v>427.6</c:v>
                </c:pt>
                <c:pt idx="1427">
                  <c:v>422.12</c:v>
                </c:pt>
                <c:pt idx="1428">
                  <c:v>418.18</c:v>
                </c:pt>
                <c:pt idx="1429">
                  <c:v>417.21</c:v>
                </c:pt>
                <c:pt idx="1430">
                  <c:v>421.32</c:v>
                </c:pt>
                <c:pt idx="1431">
                  <c:v>417.96</c:v>
                </c:pt>
                <c:pt idx="1432">
                  <c:v>419.66</c:v>
                </c:pt>
                <c:pt idx="1433">
                  <c:v>417.73</c:v>
                </c:pt>
                <c:pt idx="1434">
                  <c:v>410.91</c:v>
                </c:pt>
                <c:pt idx="1435">
                  <c:v>412.59</c:v>
                </c:pt>
                <c:pt idx="1436">
                  <c:v>414.49</c:v>
                </c:pt>
                <c:pt idx="1437">
                  <c:v>410.84</c:v>
                </c:pt>
                <c:pt idx="1438">
                  <c:v>404.32</c:v>
                </c:pt>
                <c:pt idx="1439">
                  <c:v>401.15</c:v>
                </c:pt>
                <c:pt idx="1440">
                  <c:v>403.73</c:v>
                </c:pt>
                <c:pt idx="1441">
                  <c:v>411.03</c:v>
                </c:pt>
                <c:pt idx="1442">
                  <c:v>414.46</c:v>
                </c:pt>
                <c:pt idx="1443">
                  <c:v>409.38</c:v>
                </c:pt>
                <c:pt idx="1444">
                  <c:v>412.1</c:v>
                </c:pt>
                <c:pt idx="1445">
                  <c:v>414.75</c:v>
                </c:pt>
                <c:pt idx="1446">
                  <c:v>422.07</c:v>
                </c:pt>
                <c:pt idx="1447">
                  <c:v>420.81</c:v>
                </c:pt>
                <c:pt idx="1448">
                  <c:v>413.82</c:v>
                </c:pt>
                <c:pt idx="1449">
                  <c:v>407.79</c:v>
                </c:pt>
                <c:pt idx="1450">
                  <c:v>408.44</c:v>
                </c:pt>
                <c:pt idx="1451">
                  <c:v>410.57</c:v>
                </c:pt>
                <c:pt idx="1452">
                  <c:v>410.52</c:v>
                </c:pt>
                <c:pt idx="1453">
                  <c:v>408.6</c:v>
                </c:pt>
                <c:pt idx="1454">
                  <c:v>405.19</c:v>
                </c:pt>
                <c:pt idx="1455">
                  <c:v>401.03</c:v>
                </c:pt>
                <c:pt idx="1456">
                  <c:v>396.3</c:v>
                </c:pt>
                <c:pt idx="1457">
                  <c:v>391.74</c:v>
                </c:pt>
                <c:pt idx="1458">
                  <c:v>387.87</c:v>
                </c:pt>
                <c:pt idx="1459">
                  <c:v>390.89</c:v>
                </c:pt>
                <c:pt idx="1460">
                  <c:v>385.86</c:v>
                </c:pt>
                <c:pt idx="1461">
                  <c:v>379.62</c:v>
                </c:pt>
                <c:pt idx="1462">
                  <c:v>379.14</c:v>
                </c:pt>
                <c:pt idx="1463">
                  <c:v>381.76</c:v>
                </c:pt>
                <c:pt idx="1464">
                  <c:v>388.57</c:v>
                </c:pt>
                <c:pt idx="1465">
                  <c:v>381.78</c:v>
                </c:pt>
                <c:pt idx="1466">
                  <c:v>383.35</c:v>
                </c:pt>
                <c:pt idx="1467">
                  <c:v>383.31</c:v>
                </c:pt>
                <c:pt idx="1468">
                  <c:v>382.9</c:v>
                </c:pt>
                <c:pt idx="1469">
                  <c:v>380.69</c:v>
                </c:pt>
                <c:pt idx="1470">
                  <c:v>380.1</c:v>
                </c:pt>
                <c:pt idx="1471">
                  <c:v>383.88</c:v>
                </c:pt>
                <c:pt idx="1472">
                  <c:v>391.19</c:v>
                </c:pt>
                <c:pt idx="1473">
                  <c:v>390.2</c:v>
                </c:pt>
                <c:pt idx="1474">
                  <c:v>387.21</c:v>
                </c:pt>
                <c:pt idx="1475">
                  <c:v>381.63</c:v>
                </c:pt>
                <c:pt idx="1476">
                  <c:v>377.16</c:v>
                </c:pt>
                <c:pt idx="1477">
                  <c:v>375.3</c:v>
                </c:pt>
                <c:pt idx="1478">
                  <c:v>371.75</c:v>
                </c:pt>
                <c:pt idx="1479">
                  <c:v>367.55</c:v>
                </c:pt>
                <c:pt idx="1480">
                  <c:v>364.48</c:v>
                </c:pt>
                <c:pt idx="1481">
                  <c:v>366.03</c:v>
                </c:pt>
                <c:pt idx="1482">
                  <c:v>367.4</c:v>
                </c:pt>
                <c:pt idx="1483">
                  <c:v>365.67</c:v>
                </c:pt>
                <c:pt idx="1484">
                  <c:v>367.72</c:v>
                </c:pt>
                <c:pt idx="1485">
                  <c:v>360.37</c:v>
                </c:pt>
                <c:pt idx="1486">
                  <c:v>356.21</c:v>
                </c:pt>
                <c:pt idx="1487">
                  <c:v>352.68</c:v>
                </c:pt>
                <c:pt idx="1488">
                  <c:v>347.8</c:v>
                </c:pt>
                <c:pt idx="1489">
                  <c:v>350.66</c:v>
                </c:pt>
                <c:pt idx="1490">
                  <c:v>350.51</c:v>
                </c:pt>
                <c:pt idx="1491">
                  <c:v>351.55</c:v>
                </c:pt>
                <c:pt idx="1492">
                  <c:v>350</c:v>
                </c:pt>
                <c:pt idx="1493">
                  <c:v>348.84</c:v>
                </c:pt>
                <c:pt idx="1494">
                  <c:v>340.94</c:v>
                </c:pt>
                <c:pt idx="1495">
                  <c:v>336.73</c:v>
                </c:pt>
                <c:pt idx="1496">
                  <c:v>339.32</c:v>
                </c:pt>
                <c:pt idx="1497">
                  <c:v>344.68</c:v>
                </c:pt>
                <c:pt idx="1498">
                  <c:v>347.43</c:v>
                </c:pt>
                <c:pt idx="1499">
                  <c:v>348.11</c:v>
                </c:pt>
                <c:pt idx="1500">
                  <c:v>354.33</c:v>
                </c:pt>
                <c:pt idx="1501">
                  <c:v>357.87</c:v>
                </c:pt>
                <c:pt idx="1502">
                  <c:v>358.86</c:v>
                </c:pt>
                <c:pt idx="1503">
                  <c:v>362.66</c:v>
                </c:pt>
                <c:pt idx="1504">
                  <c:v>373.43</c:v>
                </c:pt>
                <c:pt idx="1505">
                  <c:v>373</c:v>
                </c:pt>
                <c:pt idx="1506">
                  <c:v>384.94</c:v>
                </c:pt>
                <c:pt idx="1507">
                  <c:v>387.97</c:v>
                </c:pt>
                <c:pt idx="1508">
                  <c:v>390.67</c:v>
                </c:pt>
                <c:pt idx="1509">
                  <c:v>401.61</c:v>
                </c:pt>
                <c:pt idx="1510">
                  <c:v>401.74</c:v>
                </c:pt>
                <c:pt idx="1511">
                  <c:v>399.73</c:v>
                </c:pt>
                <c:pt idx="1512">
                  <c:v>401.08</c:v>
                </c:pt>
                <c:pt idx="1513">
                  <c:v>409.53</c:v>
                </c:pt>
                <c:pt idx="1514">
                  <c:v>411.39</c:v>
                </c:pt>
                <c:pt idx="1515">
                  <c:v>405.02</c:v>
                </c:pt>
                <c:pt idx="1516">
                  <c:v>395.54</c:v>
                </c:pt>
                <c:pt idx="1517">
                  <c:v>400.26</c:v>
                </c:pt>
                <c:pt idx="1518">
                  <c:v>397.41</c:v>
                </c:pt>
                <c:pt idx="1519">
                  <c:v>396.51</c:v>
                </c:pt>
                <c:pt idx="1520">
                  <c:v>403.3</c:v>
                </c:pt>
                <c:pt idx="1521">
                  <c:v>413.98</c:v>
                </c:pt>
                <c:pt idx="1522">
                  <c:v>410.91</c:v>
                </c:pt>
                <c:pt idx="1523">
                  <c:v>418.41</c:v>
                </c:pt>
                <c:pt idx="1524">
                  <c:v>423.89</c:v>
                </c:pt>
                <c:pt idx="1525">
                  <c:v>423.43</c:v>
                </c:pt>
                <c:pt idx="1526">
                  <c:v>428.41</c:v>
                </c:pt>
                <c:pt idx="1527">
                  <c:v>422.22</c:v>
                </c:pt>
                <c:pt idx="1528">
                  <c:v>423.64</c:v>
                </c:pt>
                <c:pt idx="1529">
                  <c:v>427.95</c:v>
                </c:pt>
                <c:pt idx="1530">
                  <c:v>439.6</c:v>
                </c:pt>
                <c:pt idx="1531">
                  <c:v>457.21</c:v>
                </c:pt>
                <c:pt idx="1532">
                  <c:v>445</c:v>
                </c:pt>
                <c:pt idx="1533">
                  <c:v>444.02</c:v>
                </c:pt>
                <c:pt idx="1534">
                  <c:v>431.66</c:v>
                </c:pt>
                <c:pt idx="1535">
                  <c:v>432.11</c:v>
                </c:pt>
                <c:pt idx="1536">
                  <c:v>428.02</c:v>
                </c:pt>
                <c:pt idx="1537">
                  <c:v>429.39</c:v>
                </c:pt>
                <c:pt idx="1538">
                  <c:v>433.86</c:v>
                </c:pt>
                <c:pt idx="1539">
                  <c:v>441.85</c:v>
                </c:pt>
                <c:pt idx="1540">
                  <c:v>438.52</c:v>
                </c:pt>
                <c:pt idx="1541">
                  <c:v>438.07</c:v>
                </c:pt>
                <c:pt idx="1542">
                  <c:v>440.29</c:v>
                </c:pt>
                <c:pt idx="1543">
                  <c:v>445.77</c:v>
                </c:pt>
                <c:pt idx="1544">
                  <c:v>445.67</c:v>
                </c:pt>
                <c:pt idx="1545">
                  <c:v>454.1</c:v>
                </c:pt>
                <c:pt idx="1546">
                  <c:v>459.26</c:v>
                </c:pt>
                <c:pt idx="1547">
                  <c:v>445.92</c:v>
                </c:pt>
                <c:pt idx="1548">
                  <c:v>446.32</c:v>
                </c:pt>
                <c:pt idx="1549">
                  <c:v>439.63</c:v>
                </c:pt>
                <c:pt idx="1550">
                  <c:v>441.03</c:v>
                </c:pt>
                <c:pt idx="1551">
                  <c:v>445.77</c:v>
                </c:pt>
                <c:pt idx="1552">
                  <c:v>439.77</c:v>
                </c:pt>
                <c:pt idx="1553">
                  <c:v>444.93</c:v>
                </c:pt>
                <c:pt idx="1554">
                  <c:v>447.44</c:v>
                </c:pt>
                <c:pt idx="1555">
                  <c:v>450.73</c:v>
                </c:pt>
                <c:pt idx="1556">
                  <c:v>450.85</c:v>
                </c:pt>
                <c:pt idx="1557">
                  <c:v>458.74</c:v>
                </c:pt>
                <c:pt idx="1558">
                  <c:v>465.26</c:v>
                </c:pt>
                <c:pt idx="1559">
                  <c:v>462.52</c:v>
                </c:pt>
                <c:pt idx="1560">
                  <c:v>468.26</c:v>
                </c:pt>
                <c:pt idx="1561">
                  <c:v>472.84</c:v>
                </c:pt>
                <c:pt idx="1562">
                  <c:v>472.16</c:v>
                </c:pt>
                <c:pt idx="1563">
                  <c:v>467.08</c:v>
                </c:pt>
                <c:pt idx="1564">
                  <c:v>465.72</c:v>
                </c:pt>
                <c:pt idx="1565">
                  <c:v>465.17</c:v>
                </c:pt>
                <c:pt idx="1566">
                  <c:v>465.65</c:v>
                </c:pt>
                <c:pt idx="1567">
                  <c:v>472.87</c:v>
                </c:pt>
                <c:pt idx="1568">
                  <c:v>470.21</c:v>
                </c:pt>
                <c:pt idx="1569">
                  <c:v>473.77</c:v>
                </c:pt>
                <c:pt idx="1570">
                  <c:v>472.46</c:v>
                </c:pt>
                <c:pt idx="1571">
                  <c:v>468.8</c:v>
                </c:pt>
                <c:pt idx="1572">
                  <c:v>476.32</c:v>
                </c:pt>
                <c:pt idx="1573">
                  <c:v>486.31</c:v>
                </c:pt>
                <c:pt idx="1574">
                  <c:v>488.07</c:v>
                </c:pt>
                <c:pt idx="1575">
                  <c:v>487.62</c:v>
                </c:pt>
                <c:pt idx="1576">
                  <c:v>486.07</c:v>
                </c:pt>
                <c:pt idx="1577">
                  <c:v>480.1</c:v>
                </c:pt>
                <c:pt idx="1578">
                  <c:v>469.69</c:v>
                </c:pt>
                <c:pt idx="1579">
                  <c:v>455.65</c:v>
                </c:pt>
                <c:pt idx="1580">
                  <c:v>449.91</c:v>
                </c:pt>
                <c:pt idx="1581">
                  <c:v>442.58</c:v>
                </c:pt>
                <c:pt idx="1582">
                  <c:v>434.95</c:v>
                </c:pt>
                <c:pt idx="1583">
                  <c:v>448.02</c:v>
                </c:pt>
                <c:pt idx="1584">
                  <c:v>447.94</c:v>
                </c:pt>
                <c:pt idx="1585">
                  <c:v>436.75</c:v>
                </c:pt>
                <c:pt idx="1586">
                  <c:v>426.92</c:v>
                </c:pt>
                <c:pt idx="1587">
                  <c:v>437.38</c:v>
                </c:pt>
                <c:pt idx="1588">
                  <c:v>435.48</c:v>
                </c:pt>
                <c:pt idx="1589">
                  <c:v>431.44</c:v>
                </c:pt>
                <c:pt idx="1590">
                  <c:v>435.34</c:v>
                </c:pt>
                <c:pt idx="1591">
                  <c:v>429.2</c:v>
                </c:pt>
                <c:pt idx="1592">
                  <c:v>428.8</c:v>
                </c:pt>
                <c:pt idx="1593">
                  <c:v>416.65</c:v>
                </c:pt>
                <c:pt idx="1594">
                  <c:v>421.02</c:v>
                </c:pt>
                <c:pt idx="1595">
                  <c:v>426.39</c:v>
                </c:pt>
                <c:pt idx="1596">
                  <c:v>434.41</c:v>
                </c:pt>
                <c:pt idx="1597">
                  <c:v>432.9</c:v>
                </c:pt>
                <c:pt idx="1598">
                  <c:v>432.5</c:v>
                </c:pt>
                <c:pt idx="1599">
                  <c:v>428.16</c:v>
                </c:pt>
                <c:pt idx="1600">
                  <c:v>427.61</c:v>
                </c:pt>
                <c:pt idx="1601">
                  <c:v>425.28</c:v>
                </c:pt>
                <c:pt idx="1602">
                  <c:v>433.09</c:v>
                </c:pt>
                <c:pt idx="1603">
                  <c:v>435.59</c:v>
                </c:pt>
                <c:pt idx="1604">
                  <c:v>431.08</c:v>
                </c:pt>
                <c:pt idx="1605">
                  <c:v>432.89</c:v>
                </c:pt>
                <c:pt idx="1606">
                  <c:v>431.14</c:v>
                </c:pt>
                <c:pt idx="1607">
                  <c:v>427.17</c:v>
                </c:pt>
                <c:pt idx="1608">
                  <c:v>424.12</c:v>
                </c:pt>
                <c:pt idx="1609">
                  <c:v>419.19</c:v>
                </c:pt>
                <c:pt idx="1610">
                  <c:v>418.04</c:v>
                </c:pt>
                <c:pt idx="1611">
                  <c:v>418.16</c:v>
                </c:pt>
                <c:pt idx="1612">
                  <c:v>422.37</c:v>
                </c:pt>
                <c:pt idx="1613">
                  <c:v>419.3</c:v>
                </c:pt>
                <c:pt idx="1614">
                  <c:v>413.09</c:v>
                </c:pt>
                <c:pt idx="1615">
                  <c:v>410.73</c:v>
                </c:pt>
                <c:pt idx="1616">
                  <c:v>413.83</c:v>
                </c:pt>
                <c:pt idx="1617">
                  <c:v>415.44</c:v>
                </c:pt>
                <c:pt idx="1618">
                  <c:v>408.12</c:v>
                </c:pt>
                <c:pt idx="1619">
                  <c:v>405.39</c:v>
                </c:pt>
                <c:pt idx="1620">
                  <c:v>407.28</c:v>
                </c:pt>
                <c:pt idx="1621">
                  <c:v>408.72</c:v>
                </c:pt>
                <c:pt idx="1622">
                  <c:v>416.98</c:v>
                </c:pt>
                <c:pt idx="1623">
                  <c:v>413.98</c:v>
                </c:pt>
                <c:pt idx="1624">
                  <c:v>417.55</c:v>
                </c:pt>
                <c:pt idx="1625">
                  <c:v>418.83</c:v>
                </c:pt>
                <c:pt idx="1626">
                  <c:v>428.38</c:v>
                </c:pt>
                <c:pt idx="1627">
                  <c:v>424.47</c:v>
                </c:pt>
                <c:pt idx="1628">
                  <c:v>421.99</c:v>
                </c:pt>
                <c:pt idx="1629">
                  <c:v>415.63</c:v>
                </c:pt>
                <c:pt idx="1630">
                  <c:v>412.91</c:v>
                </c:pt>
                <c:pt idx="1631">
                  <c:v>414.8</c:v>
                </c:pt>
                <c:pt idx="1632">
                  <c:v>413.16</c:v>
                </c:pt>
                <c:pt idx="1633">
                  <c:v>415</c:v>
                </c:pt>
                <c:pt idx="1634">
                  <c:v>414.48</c:v>
                </c:pt>
                <c:pt idx="1635">
                  <c:v>412.55</c:v>
                </c:pt>
                <c:pt idx="1636">
                  <c:v>416.1</c:v>
                </c:pt>
                <c:pt idx="1637">
                  <c:v>418.21</c:v>
                </c:pt>
                <c:pt idx="1638">
                  <c:v>423.16</c:v>
                </c:pt>
                <c:pt idx="1639">
                  <c:v>422.5</c:v>
                </c:pt>
                <c:pt idx="1640">
                  <c:v>423.57</c:v>
                </c:pt>
                <c:pt idx="1641">
                  <c:v>426.98</c:v>
                </c:pt>
                <c:pt idx="1642">
                  <c:v>425.56</c:v>
                </c:pt>
                <c:pt idx="1643">
                  <c:v>426.17</c:v>
                </c:pt>
                <c:pt idx="1644">
                  <c:v>429.47</c:v>
                </c:pt>
                <c:pt idx="1645">
                  <c:v>430.77</c:v>
                </c:pt>
                <c:pt idx="1646">
                  <c:v>430.83</c:v>
                </c:pt>
                <c:pt idx="1647">
                  <c:v>433.45</c:v>
                </c:pt>
                <c:pt idx="1648">
                  <c:v>437.28</c:v>
                </c:pt>
                <c:pt idx="1649">
                  <c:v>416.84</c:v>
                </c:pt>
                <c:pt idx="1650">
                  <c:v>410.23</c:v>
                </c:pt>
                <c:pt idx="1651">
                  <c:v>392.82</c:v>
                </c:pt>
                <c:pt idx="1652">
                  <c:v>399.72</c:v>
                </c:pt>
                <c:pt idx="1653">
                  <c:v>386.19</c:v>
                </c:pt>
                <c:pt idx="1654">
                  <c:v>385.78</c:v>
                </c:pt>
                <c:pt idx="1655">
                  <c:v>393.06</c:v>
                </c:pt>
                <c:pt idx="1656">
                  <c:v>397.25</c:v>
                </c:pt>
                <c:pt idx="1657">
                  <c:v>396.02</c:v>
                </c:pt>
                <c:pt idx="1658">
                  <c:v>402.08</c:v>
                </c:pt>
                <c:pt idx="1659">
                  <c:v>398.92</c:v>
                </c:pt>
                <c:pt idx="1660">
                  <c:v>393.41</c:v>
                </c:pt>
                <c:pt idx="1661">
                  <c:v>397.51</c:v>
                </c:pt>
                <c:pt idx="1662">
                  <c:v>388.88</c:v>
                </c:pt>
                <c:pt idx="1663">
                  <c:v>386.62</c:v>
                </c:pt>
                <c:pt idx="1664">
                  <c:v>388.35</c:v>
                </c:pt>
                <c:pt idx="1665">
                  <c:v>391.36</c:v>
                </c:pt>
                <c:pt idx="1666">
                  <c:v>398.87</c:v>
                </c:pt>
                <c:pt idx="1667">
                  <c:v>401.75</c:v>
                </c:pt>
                <c:pt idx="1668">
                  <c:v>394.51</c:v>
                </c:pt>
                <c:pt idx="1669">
                  <c:v>394.55</c:v>
                </c:pt>
                <c:pt idx="1670">
                  <c:v>389.28</c:v>
                </c:pt>
                <c:pt idx="1671">
                  <c:v>395.48</c:v>
                </c:pt>
                <c:pt idx="1672">
                  <c:v>390.37</c:v>
                </c:pt>
                <c:pt idx="1673">
                  <c:v>391.77</c:v>
                </c:pt>
                <c:pt idx="1674">
                  <c:v>395.12</c:v>
                </c:pt>
                <c:pt idx="1675">
                  <c:v>393.34</c:v>
                </c:pt>
                <c:pt idx="1676">
                  <c:v>392.57</c:v>
                </c:pt>
                <c:pt idx="1677">
                  <c:v>386.55</c:v>
                </c:pt>
                <c:pt idx="1678">
                  <c:v>384.32</c:v>
                </c:pt>
                <c:pt idx="1679">
                  <c:v>385.37</c:v>
                </c:pt>
                <c:pt idx="1680">
                  <c:v>384.51</c:v>
                </c:pt>
                <c:pt idx="1681">
                  <c:v>388.16</c:v>
                </c:pt>
                <c:pt idx="1682">
                  <c:v>393.45</c:v>
                </c:pt>
                <c:pt idx="1683">
                  <c:v>393.67</c:v>
                </c:pt>
                <c:pt idx="1684">
                  <c:v>394.66</c:v>
                </c:pt>
                <c:pt idx="1685">
                  <c:v>394.19</c:v>
                </c:pt>
                <c:pt idx="1686">
                  <c:v>392.54</c:v>
                </c:pt>
                <c:pt idx="1687">
                  <c:v>391.56</c:v>
                </c:pt>
                <c:pt idx="1688">
                  <c:v>399.22</c:v>
                </c:pt>
                <c:pt idx="1689">
                  <c:v>397.02</c:v>
                </c:pt>
                <c:pt idx="1690">
                  <c:v>398.51</c:v>
                </c:pt>
                <c:pt idx="1691">
                  <c:v>398.23</c:v>
                </c:pt>
                <c:pt idx="1692">
                  <c:v>397</c:v>
                </c:pt>
                <c:pt idx="1693">
                  <c:v>397.71</c:v>
                </c:pt>
                <c:pt idx="1694">
                  <c:v>395.45</c:v>
                </c:pt>
                <c:pt idx="1695">
                  <c:v>389.92</c:v>
                </c:pt>
                <c:pt idx="1696">
                  <c:v>391.7</c:v>
                </c:pt>
                <c:pt idx="1697">
                  <c:v>391.36</c:v>
                </c:pt>
                <c:pt idx="1698">
                  <c:v>389.86</c:v>
                </c:pt>
                <c:pt idx="1699">
                  <c:v>388.42</c:v>
                </c:pt>
                <c:pt idx="1700">
                  <c:v>387.95</c:v>
                </c:pt>
                <c:pt idx="1701">
                  <c:v>375.26</c:v>
                </c:pt>
                <c:pt idx="1702">
                  <c:v>377.27</c:v>
                </c:pt>
                <c:pt idx="1703">
                  <c:v>376.95</c:v>
                </c:pt>
                <c:pt idx="1704">
                  <c:v>380.9</c:v>
                </c:pt>
                <c:pt idx="1705">
                  <c:v>385.6</c:v>
                </c:pt>
                <c:pt idx="1706">
                  <c:v>386.71</c:v>
                </c:pt>
                <c:pt idx="1707">
                  <c:v>388.62</c:v>
                </c:pt>
                <c:pt idx="1708">
                  <c:v>385.22</c:v>
                </c:pt>
                <c:pt idx="1709">
                  <c:v>387.71</c:v>
                </c:pt>
                <c:pt idx="1710">
                  <c:v>386.91</c:v>
                </c:pt>
                <c:pt idx="1711">
                  <c:v>385.71</c:v>
                </c:pt>
                <c:pt idx="1712">
                  <c:v>383.32</c:v>
                </c:pt>
                <c:pt idx="1713">
                  <c:v>385.1</c:v>
                </c:pt>
                <c:pt idx="1714">
                  <c:v>383.87</c:v>
                </c:pt>
                <c:pt idx="1715">
                  <c:v>383.22</c:v>
                </c:pt>
                <c:pt idx="1716">
                  <c:v>381.71</c:v>
                </c:pt>
                <c:pt idx="1717">
                  <c:v>377.9</c:v>
                </c:pt>
                <c:pt idx="1718">
                  <c:v>376.89</c:v>
                </c:pt>
                <c:pt idx="1719">
                  <c:v>375.79</c:v>
                </c:pt>
                <c:pt idx="1720">
                  <c:v>378.2</c:v>
                </c:pt>
                <c:pt idx="1721">
                  <c:v>377.82</c:v>
                </c:pt>
                <c:pt idx="1722">
                  <c:v>379.27</c:v>
                </c:pt>
                <c:pt idx="1723">
                  <c:v>382.1</c:v>
                </c:pt>
                <c:pt idx="1724">
                  <c:v>385.69</c:v>
                </c:pt>
                <c:pt idx="1725">
                  <c:v>385.69</c:v>
                </c:pt>
                <c:pt idx="1726">
                  <c:v>383.8</c:v>
                </c:pt>
                <c:pt idx="1727">
                  <c:v>386.69</c:v>
                </c:pt>
                <c:pt idx="1728">
                  <c:v>389.37</c:v>
                </c:pt>
                <c:pt idx="1729">
                  <c:v>391.08</c:v>
                </c:pt>
                <c:pt idx="1730">
                  <c:v>391.19</c:v>
                </c:pt>
                <c:pt idx="1731">
                  <c:v>392.21</c:v>
                </c:pt>
                <c:pt idx="1732">
                  <c:v>393.63</c:v>
                </c:pt>
                <c:pt idx="1733">
                  <c:v>393.39</c:v>
                </c:pt>
                <c:pt idx="1734">
                  <c:v>398.59</c:v>
                </c:pt>
                <c:pt idx="1735">
                  <c:v>399.68</c:v>
                </c:pt>
                <c:pt idx="1736">
                  <c:v>396.78</c:v>
                </c:pt>
                <c:pt idx="1737">
                  <c:v>399.71</c:v>
                </c:pt>
                <c:pt idx="1738">
                  <c:v>401.34</c:v>
                </c:pt>
                <c:pt idx="1739">
                  <c:v>406.1</c:v>
                </c:pt>
                <c:pt idx="1740">
                  <c:v>409.97</c:v>
                </c:pt>
                <c:pt idx="1741">
                  <c:v>413.73</c:v>
                </c:pt>
                <c:pt idx="1742">
                  <c:v>418.35</c:v>
                </c:pt>
                <c:pt idx="1743">
                  <c:v>419.27</c:v>
                </c:pt>
                <c:pt idx="1744">
                  <c:v>426.06</c:v>
                </c:pt>
                <c:pt idx="1745">
                  <c:v>434.19</c:v>
                </c:pt>
                <c:pt idx="1746">
                  <c:v>447.16</c:v>
                </c:pt>
                <c:pt idx="1747">
                  <c:v>448.77</c:v>
                </c:pt>
                <c:pt idx="1748">
                  <c:v>460.12</c:v>
                </c:pt>
                <c:pt idx="1749">
                  <c:v>462.69</c:v>
                </c:pt>
                <c:pt idx="1750">
                  <c:v>458.97</c:v>
                </c:pt>
                <c:pt idx="1751">
                  <c:v>461.42</c:v>
                </c:pt>
                <c:pt idx="1752">
                  <c:v>465.25</c:v>
                </c:pt>
                <c:pt idx="1753">
                  <c:v>456.76</c:v>
                </c:pt>
                <c:pt idx="1754">
                  <c:v>454.16</c:v>
                </c:pt>
                <c:pt idx="1755">
                  <c:v>447.79</c:v>
                </c:pt>
                <c:pt idx="1756">
                  <c:v>442.85</c:v>
                </c:pt>
                <c:pt idx="1757">
                  <c:v>443.37</c:v>
                </c:pt>
                <c:pt idx="1758">
                  <c:v>452.4</c:v>
                </c:pt>
                <c:pt idx="1759">
                  <c:v>468.09</c:v>
                </c:pt>
                <c:pt idx="1760">
                  <c:v>479.6</c:v>
                </c:pt>
                <c:pt idx="1761">
                  <c:v>484.01</c:v>
                </c:pt>
                <c:pt idx="1762">
                  <c:v>487.6</c:v>
                </c:pt>
                <c:pt idx="1763">
                  <c:v>479.79</c:v>
                </c:pt>
                <c:pt idx="1764">
                  <c:v>483.42</c:v>
                </c:pt>
                <c:pt idx="1765">
                  <c:v>482.38</c:v>
                </c:pt>
                <c:pt idx="1766">
                  <c:v>477.36</c:v>
                </c:pt>
                <c:pt idx="1767">
                  <c:v>488.36</c:v>
                </c:pt>
                <c:pt idx="1768">
                  <c:v>490.62</c:v>
                </c:pt>
                <c:pt idx="1769">
                  <c:v>494.03</c:v>
                </c:pt>
                <c:pt idx="1770">
                  <c:v>493.95</c:v>
                </c:pt>
                <c:pt idx="1771">
                  <c:v>490.78</c:v>
                </c:pt>
                <c:pt idx="1772">
                  <c:v>494.83</c:v>
                </c:pt>
                <c:pt idx="1773">
                  <c:v>476.73</c:v>
                </c:pt>
                <c:pt idx="1774">
                  <c:v>477.69</c:v>
                </c:pt>
                <c:pt idx="1775">
                  <c:v>483.69</c:v>
                </c:pt>
                <c:pt idx="1776">
                  <c:v>465.05</c:v>
                </c:pt>
                <c:pt idx="1777">
                  <c:v>465.72</c:v>
                </c:pt>
                <c:pt idx="1778">
                  <c:v>474.56</c:v>
                </c:pt>
                <c:pt idx="1779">
                  <c:v>477.15</c:v>
                </c:pt>
                <c:pt idx="1780">
                  <c:v>468.74</c:v>
                </c:pt>
                <c:pt idx="1781">
                  <c:v>462.12</c:v>
                </c:pt>
                <c:pt idx="1782">
                  <c:v>471.09</c:v>
                </c:pt>
                <c:pt idx="1783">
                  <c:v>466.63</c:v>
                </c:pt>
                <c:pt idx="1784">
                  <c:v>470.68</c:v>
                </c:pt>
                <c:pt idx="1785">
                  <c:v>476.5</c:v>
                </c:pt>
                <c:pt idx="1786">
                  <c:v>475.34</c:v>
                </c:pt>
                <c:pt idx="1787">
                  <c:v>473.18</c:v>
                </c:pt>
                <c:pt idx="1788">
                  <c:v>474.6</c:v>
                </c:pt>
                <c:pt idx="1789">
                  <c:v>481.35</c:v>
                </c:pt>
                <c:pt idx="1790">
                  <c:v>479.13</c:v>
                </c:pt>
                <c:pt idx="1791">
                  <c:v>480.48</c:v>
                </c:pt>
                <c:pt idx="1792">
                  <c:v>487.04</c:v>
                </c:pt>
                <c:pt idx="1793">
                  <c:v>491.79</c:v>
                </c:pt>
                <c:pt idx="1794">
                  <c:v>489.99</c:v>
                </c:pt>
                <c:pt idx="1795">
                  <c:v>493.57</c:v>
                </c:pt>
                <c:pt idx="1796">
                  <c:v>489.46</c:v>
                </c:pt>
                <c:pt idx="1797">
                  <c:v>491.26</c:v>
                </c:pt>
                <c:pt idx="1798">
                  <c:v>490.67</c:v>
                </c:pt>
                <c:pt idx="1799">
                  <c:v>491.04</c:v>
                </c:pt>
                <c:pt idx="1800">
                  <c:v>505.81</c:v>
                </c:pt>
                <c:pt idx="1801">
                  <c:v>509.43</c:v>
                </c:pt>
                <c:pt idx="1802">
                  <c:v>505.93</c:v>
                </c:pt>
                <c:pt idx="1803">
                  <c:v>497.35</c:v>
                </c:pt>
                <c:pt idx="1804">
                  <c:v>502.58</c:v>
                </c:pt>
                <c:pt idx="1805">
                  <c:v>506.66</c:v>
                </c:pt>
                <c:pt idx="1806">
                  <c:v>510.49</c:v>
                </c:pt>
                <c:pt idx="1807">
                  <c:v>496.5</c:v>
                </c:pt>
                <c:pt idx="1808">
                  <c:v>504.07</c:v>
                </c:pt>
                <c:pt idx="1809">
                  <c:v>494.27</c:v>
                </c:pt>
                <c:pt idx="1810">
                  <c:v>480.02</c:v>
                </c:pt>
                <c:pt idx="1811">
                  <c:v>478.07</c:v>
                </c:pt>
                <c:pt idx="1812">
                  <c:v>483.99</c:v>
                </c:pt>
                <c:pt idx="1813">
                  <c:v>473.21</c:v>
                </c:pt>
                <c:pt idx="1814">
                  <c:v>468.43</c:v>
                </c:pt>
                <c:pt idx="1815">
                  <c:v>473.69</c:v>
                </c:pt>
                <c:pt idx="1816">
                  <c:v>472.89</c:v>
                </c:pt>
                <c:pt idx="1817">
                  <c:v>476.59</c:v>
                </c:pt>
                <c:pt idx="1818">
                  <c:v>474.51</c:v>
                </c:pt>
                <c:pt idx="1819">
                  <c:v>473.02</c:v>
                </c:pt>
                <c:pt idx="1820">
                  <c:v>475.24</c:v>
                </c:pt>
                <c:pt idx="1821">
                  <c:v>488.32</c:v>
                </c:pt>
                <c:pt idx="1822">
                  <c:v>485.58</c:v>
                </c:pt>
                <c:pt idx="1823">
                  <c:v>485.07</c:v>
                </c:pt>
                <c:pt idx="1824">
                  <c:v>486.22</c:v>
                </c:pt>
                <c:pt idx="1825">
                  <c:v>486.1</c:v>
                </c:pt>
                <c:pt idx="1826">
                  <c:v>488.93</c:v>
                </c:pt>
                <c:pt idx="1827">
                  <c:v>483.85</c:v>
                </c:pt>
                <c:pt idx="1828">
                  <c:v>485.97</c:v>
                </c:pt>
                <c:pt idx="1829">
                  <c:v>490.34</c:v>
                </c:pt>
                <c:pt idx="1830">
                  <c:v>487.6</c:v>
                </c:pt>
                <c:pt idx="1831">
                  <c:v>492.27</c:v>
                </c:pt>
                <c:pt idx="1832">
                  <c:v>500.18</c:v>
                </c:pt>
                <c:pt idx="1833">
                  <c:v>502.23</c:v>
                </c:pt>
                <c:pt idx="1834">
                  <c:v>498.22</c:v>
                </c:pt>
                <c:pt idx="1835">
                  <c:v>500.24</c:v>
                </c:pt>
                <c:pt idx="1836">
                  <c:v>512.41</c:v>
                </c:pt>
                <c:pt idx="1837">
                  <c:v>516.33000000000004</c:v>
                </c:pt>
                <c:pt idx="1838">
                  <c:v>515.09</c:v>
                </c:pt>
                <c:pt idx="1839">
                  <c:v>521.45000000000005</c:v>
                </c:pt>
                <c:pt idx="1840">
                  <c:v>518.39</c:v>
                </c:pt>
                <c:pt idx="1841">
                  <c:v>517.03</c:v>
                </c:pt>
                <c:pt idx="1842">
                  <c:v>510.69</c:v>
                </c:pt>
                <c:pt idx="1843">
                  <c:v>514.64</c:v>
                </c:pt>
                <c:pt idx="1844">
                  <c:v>520.9</c:v>
                </c:pt>
                <c:pt idx="1845">
                  <c:v>527.97</c:v>
                </c:pt>
                <c:pt idx="1846">
                  <c:v>524.55999999999995</c:v>
                </c:pt>
                <c:pt idx="1847">
                  <c:v>521.95000000000005</c:v>
                </c:pt>
                <c:pt idx="1848">
                  <c:v>518.24</c:v>
                </c:pt>
                <c:pt idx="1849">
                  <c:v>515.09</c:v>
                </c:pt>
                <c:pt idx="1850">
                  <c:v>509.03</c:v>
                </c:pt>
                <c:pt idx="1851">
                  <c:v>498.52</c:v>
                </c:pt>
                <c:pt idx="1852">
                  <c:v>498.88</c:v>
                </c:pt>
                <c:pt idx="1853">
                  <c:v>503.37</c:v>
                </c:pt>
                <c:pt idx="1854">
                  <c:v>499.51</c:v>
                </c:pt>
                <c:pt idx="1855">
                  <c:v>498.84</c:v>
                </c:pt>
                <c:pt idx="1856">
                  <c:v>489.74</c:v>
                </c:pt>
                <c:pt idx="1857">
                  <c:v>473.02</c:v>
                </c:pt>
                <c:pt idx="1858">
                  <c:v>473.53</c:v>
                </c:pt>
                <c:pt idx="1859">
                  <c:v>482.95</c:v>
                </c:pt>
                <c:pt idx="1860">
                  <c:v>481.13</c:v>
                </c:pt>
                <c:pt idx="1861">
                  <c:v>480.04</c:v>
                </c:pt>
                <c:pt idx="1862">
                  <c:v>489.84</c:v>
                </c:pt>
                <c:pt idx="1863">
                  <c:v>487.35</c:v>
                </c:pt>
                <c:pt idx="1864">
                  <c:v>487.22</c:v>
                </c:pt>
                <c:pt idx="1865">
                  <c:v>485.66</c:v>
                </c:pt>
                <c:pt idx="1866">
                  <c:v>482.77</c:v>
                </c:pt>
                <c:pt idx="1867">
                  <c:v>485.5</c:v>
                </c:pt>
                <c:pt idx="1868">
                  <c:v>484.43</c:v>
                </c:pt>
                <c:pt idx="1869">
                  <c:v>484.47</c:v>
                </c:pt>
                <c:pt idx="1870">
                  <c:v>493.99</c:v>
                </c:pt>
                <c:pt idx="1871">
                  <c:v>494.1</c:v>
                </c:pt>
                <c:pt idx="1872">
                  <c:v>496.22</c:v>
                </c:pt>
                <c:pt idx="1873">
                  <c:v>497.5</c:v>
                </c:pt>
                <c:pt idx="1874">
                  <c:v>496.84</c:v>
                </c:pt>
                <c:pt idx="1875">
                  <c:v>503.76</c:v>
                </c:pt>
                <c:pt idx="1876">
                  <c:v>506.16</c:v>
                </c:pt>
                <c:pt idx="1877">
                  <c:v>504.29</c:v>
                </c:pt>
                <c:pt idx="1878">
                  <c:v>494.18</c:v>
                </c:pt>
                <c:pt idx="1879">
                  <c:v>491.78</c:v>
                </c:pt>
                <c:pt idx="1880">
                  <c:v>493.93</c:v>
                </c:pt>
                <c:pt idx="1881">
                  <c:v>485.69</c:v>
                </c:pt>
                <c:pt idx="1882">
                  <c:v>488.54</c:v>
                </c:pt>
                <c:pt idx="1883">
                  <c:v>491.85</c:v>
                </c:pt>
                <c:pt idx="1884">
                  <c:v>492.43</c:v>
                </c:pt>
                <c:pt idx="1885">
                  <c:v>494.66</c:v>
                </c:pt>
                <c:pt idx="1886">
                  <c:v>493.66</c:v>
                </c:pt>
                <c:pt idx="1887">
                  <c:v>496.56</c:v>
                </c:pt>
                <c:pt idx="1888">
                  <c:v>500.1</c:v>
                </c:pt>
                <c:pt idx="1889">
                  <c:v>498.22</c:v>
                </c:pt>
                <c:pt idx="1890">
                  <c:v>500.62</c:v>
                </c:pt>
                <c:pt idx="1891">
                  <c:v>499.46</c:v>
                </c:pt>
                <c:pt idx="1892">
                  <c:v>497.73</c:v>
                </c:pt>
                <c:pt idx="1893">
                  <c:v>503.57</c:v>
                </c:pt>
                <c:pt idx="1894">
                  <c:v>508.22</c:v>
                </c:pt>
                <c:pt idx="1895">
                  <c:v>507.79</c:v>
                </c:pt>
                <c:pt idx="1896">
                  <c:v>511.02</c:v>
                </c:pt>
                <c:pt idx="1897">
                  <c:v>504.81</c:v>
                </c:pt>
                <c:pt idx="1898">
                  <c:v>502.7</c:v>
                </c:pt>
                <c:pt idx="1899">
                  <c:v>496.12</c:v>
                </c:pt>
                <c:pt idx="1900">
                  <c:v>486.82</c:v>
                </c:pt>
                <c:pt idx="1901">
                  <c:v>490.54</c:v>
                </c:pt>
                <c:pt idx="1902">
                  <c:v>485.57</c:v>
                </c:pt>
                <c:pt idx="1903">
                  <c:v>473.3</c:v>
                </c:pt>
                <c:pt idx="1904">
                  <c:v>468.55</c:v>
                </c:pt>
                <c:pt idx="1905">
                  <c:v>472.7</c:v>
                </c:pt>
                <c:pt idx="1906">
                  <c:v>472.17</c:v>
                </c:pt>
                <c:pt idx="1907">
                  <c:v>471.45</c:v>
                </c:pt>
                <c:pt idx="1908">
                  <c:v>477.57</c:v>
                </c:pt>
                <c:pt idx="1909">
                  <c:v>480.03</c:v>
                </c:pt>
                <c:pt idx="1910">
                  <c:v>470.16</c:v>
                </c:pt>
                <c:pt idx="1911">
                  <c:v>474.53</c:v>
                </c:pt>
                <c:pt idx="1912">
                  <c:v>476.4</c:v>
                </c:pt>
                <c:pt idx="1913">
                  <c:v>475.59</c:v>
                </c:pt>
                <c:pt idx="1914">
                  <c:v>476.42</c:v>
                </c:pt>
                <c:pt idx="1915">
                  <c:v>475.57</c:v>
                </c:pt>
                <c:pt idx="1916">
                  <c:v>477.73</c:v>
                </c:pt>
                <c:pt idx="1917">
                  <c:v>474.26</c:v>
                </c:pt>
                <c:pt idx="1918">
                  <c:v>476.09</c:v>
                </c:pt>
                <c:pt idx="1919">
                  <c:v>477.19</c:v>
                </c:pt>
                <c:pt idx="1920">
                  <c:v>479.09</c:v>
                </c:pt>
                <c:pt idx="1921">
                  <c:v>482.82</c:v>
                </c:pt>
                <c:pt idx="1922">
                  <c:v>486.22</c:v>
                </c:pt>
                <c:pt idx="1923">
                  <c:v>485.11</c:v>
                </c:pt>
                <c:pt idx="1924">
                  <c:v>486.61</c:v>
                </c:pt>
                <c:pt idx="1925">
                  <c:v>492.63</c:v>
                </c:pt>
                <c:pt idx="1926">
                  <c:v>492.24</c:v>
                </c:pt>
                <c:pt idx="1927">
                  <c:v>494.39</c:v>
                </c:pt>
                <c:pt idx="1928">
                  <c:v>492.3</c:v>
                </c:pt>
                <c:pt idx="1929">
                  <c:v>497.5</c:v>
                </c:pt>
                <c:pt idx="1930">
                  <c:v>500.47</c:v>
                </c:pt>
                <c:pt idx="1931">
                  <c:v>502.22</c:v>
                </c:pt>
                <c:pt idx="1932">
                  <c:v>500.67</c:v>
                </c:pt>
                <c:pt idx="1933">
                  <c:v>494.81</c:v>
                </c:pt>
                <c:pt idx="1934">
                  <c:v>494.53</c:v>
                </c:pt>
                <c:pt idx="1935">
                  <c:v>493.62</c:v>
                </c:pt>
                <c:pt idx="1936">
                  <c:v>495.72</c:v>
                </c:pt>
                <c:pt idx="1937">
                  <c:v>498.96</c:v>
                </c:pt>
                <c:pt idx="1938">
                  <c:v>499.59</c:v>
                </c:pt>
                <c:pt idx="1939">
                  <c:v>500.83</c:v>
                </c:pt>
                <c:pt idx="1940">
                  <c:v>501.57</c:v>
                </c:pt>
                <c:pt idx="1941">
                  <c:v>500.57</c:v>
                </c:pt>
                <c:pt idx="1942">
                  <c:v>504.05</c:v>
                </c:pt>
                <c:pt idx="1943">
                  <c:v>501.17</c:v>
                </c:pt>
                <c:pt idx="1944">
                  <c:v>500.75</c:v>
                </c:pt>
                <c:pt idx="1945">
                  <c:v>496.46</c:v>
                </c:pt>
                <c:pt idx="1946">
                  <c:v>497.08</c:v>
                </c:pt>
                <c:pt idx="1947">
                  <c:v>499.07</c:v>
                </c:pt>
                <c:pt idx="1948">
                  <c:v>497.41</c:v>
                </c:pt>
                <c:pt idx="1949">
                  <c:v>497.08</c:v>
                </c:pt>
                <c:pt idx="1950">
                  <c:v>497.07</c:v>
                </c:pt>
                <c:pt idx="1951">
                  <c:v>499.79</c:v>
                </c:pt>
                <c:pt idx="1952">
                  <c:v>502.52</c:v>
                </c:pt>
                <c:pt idx="1953">
                  <c:v>499.86</c:v>
                </c:pt>
                <c:pt idx="1954">
                  <c:v>498.61</c:v>
                </c:pt>
                <c:pt idx="1955">
                  <c:v>501.08</c:v>
                </c:pt>
                <c:pt idx="1956">
                  <c:v>497.65</c:v>
                </c:pt>
                <c:pt idx="1957">
                  <c:v>496.12</c:v>
                </c:pt>
                <c:pt idx="1958">
                  <c:v>497.85</c:v>
                </c:pt>
                <c:pt idx="1959">
                  <c:v>501.34</c:v>
                </c:pt>
                <c:pt idx="1960">
                  <c:v>506.48</c:v>
                </c:pt>
                <c:pt idx="1961">
                  <c:v>504.71</c:v>
                </c:pt>
                <c:pt idx="1962">
                  <c:v>505.52</c:v>
                </c:pt>
                <c:pt idx="1963">
                  <c:v>503.54</c:v>
                </c:pt>
                <c:pt idx="1964">
                  <c:v>505.64</c:v>
                </c:pt>
                <c:pt idx="1965">
                  <c:v>506.46</c:v>
                </c:pt>
                <c:pt idx="1966">
                  <c:v>509.16</c:v>
                </c:pt>
                <c:pt idx="1967">
                  <c:v>508.43</c:v>
                </c:pt>
                <c:pt idx="1968">
                  <c:v>507.71</c:v>
                </c:pt>
                <c:pt idx="1969">
                  <c:v>507.78</c:v>
                </c:pt>
                <c:pt idx="1970">
                  <c:v>508.53</c:v>
                </c:pt>
                <c:pt idx="1971">
                  <c:v>511.62</c:v>
                </c:pt>
                <c:pt idx="1972">
                  <c:v>510.88</c:v>
                </c:pt>
                <c:pt idx="1973">
                  <c:v>510.03</c:v>
                </c:pt>
                <c:pt idx="1974">
                  <c:v>510.12</c:v>
                </c:pt>
                <c:pt idx="1975">
                  <c:v>511.23</c:v>
                </c:pt>
                <c:pt idx="1976">
                  <c:v>511.6</c:v>
                </c:pt>
                <c:pt idx="1977">
                  <c:v>505.31</c:v>
                </c:pt>
                <c:pt idx="1978">
                  <c:v>506.92</c:v>
                </c:pt>
                <c:pt idx="1979">
                  <c:v>506.06</c:v>
                </c:pt>
                <c:pt idx="1980">
                  <c:v>502.04</c:v>
                </c:pt>
                <c:pt idx="1981">
                  <c:v>505.67</c:v>
                </c:pt>
                <c:pt idx="1982">
                  <c:v>505.25</c:v>
                </c:pt>
                <c:pt idx="1983">
                  <c:v>506.28</c:v>
                </c:pt>
                <c:pt idx="1984">
                  <c:v>504.45</c:v>
                </c:pt>
                <c:pt idx="1985">
                  <c:v>508.68</c:v>
                </c:pt>
                <c:pt idx="1986">
                  <c:v>505.62</c:v>
                </c:pt>
                <c:pt idx="1987">
                  <c:v>504.42</c:v>
                </c:pt>
                <c:pt idx="1988">
                  <c:v>506.55</c:v>
                </c:pt>
                <c:pt idx="1989">
                  <c:v>506.41</c:v>
                </c:pt>
                <c:pt idx="1990">
                  <c:v>500.35</c:v>
                </c:pt>
                <c:pt idx="1991">
                  <c:v>504.63</c:v>
                </c:pt>
                <c:pt idx="1992">
                  <c:v>504.51</c:v>
                </c:pt>
                <c:pt idx="1993">
                  <c:v>505.37</c:v>
                </c:pt>
                <c:pt idx="1994">
                  <c:v>509.1</c:v>
                </c:pt>
                <c:pt idx="1995">
                  <c:v>510.12</c:v>
                </c:pt>
                <c:pt idx="1996">
                  <c:v>513.9</c:v>
                </c:pt>
                <c:pt idx="1997">
                  <c:v>516.98</c:v>
                </c:pt>
                <c:pt idx="1998">
                  <c:v>518.94000000000005</c:v>
                </c:pt>
                <c:pt idx="1999">
                  <c:v>521.11</c:v>
                </c:pt>
                <c:pt idx="2000">
                  <c:v>522.30999999999995</c:v>
                </c:pt>
                <c:pt idx="2001">
                  <c:v>526.67999999999995</c:v>
                </c:pt>
                <c:pt idx="2002">
                  <c:v>533.54</c:v>
                </c:pt>
                <c:pt idx="2003">
                  <c:v>543.59</c:v>
                </c:pt>
                <c:pt idx="2004">
                  <c:v>553.66999999999996</c:v>
                </c:pt>
                <c:pt idx="2005">
                  <c:v>559.91</c:v>
                </c:pt>
                <c:pt idx="2006">
                  <c:v>551.91999999999996</c:v>
                </c:pt>
                <c:pt idx="2007">
                  <c:v>553.54999999999995</c:v>
                </c:pt>
                <c:pt idx="2008">
                  <c:v>560.19000000000005</c:v>
                </c:pt>
                <c:pt idx="2009">
                  <c:v>556.52</c:v>
                </c:pt>
                <c:pt idx="2010">
                  <c:v>554.67999999999995</c:v>
                </c:pt>
                <c:pt idx="2011">
                  <c:v>549.76</c:v>
                </c:pt>
                <c:pt idx="2012">
                  <c:v>555.9</c:v>
                </c:pt>
                <c:pt idx="2013">
                  <c:v>553.9</c:v>
                </c:pt>
                <c:pt idx="2014">
                  <c:v>564.25</c:v>
                </c:pt>
                <c:pt idx="2015">
                  <c:v>570.17999999999995</c:v>
                </c:pt>
                <c:pt idx="2016">
                  <c:v>572.22</c:v>
                </c:pt>
                <c:pt idx="2017">
                  <c:v>570.20000000000005</c:v>
                </c:pt>
                <c:pt idx="2018">
                  <c:v>574.55999999999995</c:v>
                </c:pt>
                <c:pt idx="2019">
                  <c:v>578.12</c:v>
                </c:pt>
                <c:pt idx="2020">
                  <c:v>571.04</c:v>
                </c:pt>
                <c:pt idx="2021">
                  <c:v>570.57000000000005</c:v>
                </c:pt>
                <c:pt idx="2022">
                  <c:v>576.58000000000004</c:v>
                </c:pt>
                <c:pt idx="2023">
                  <c:v>586.20000000000005</c:v>
                </c:pt>
                <c:pt idx="2024">
                  <c:v>589.80999999999995</c:v>
                </c:pt>
                <c:pt idx="2025">
                  <c:v>584.79</c:v>
                </c:pt>
                <c:pt idx="2026">
                  <c:v>586.48</c:v>
                </c:pt>
                <c:pt idx="2027">
                  <c:v>573.38</c:v>
                </c:pt>
                <c:pt idx="2028">
                  <c:v>569.97</c:v>
                </c:pt>
                <c:pt idx="2029">
                  <c:v>574.94000000000005</c:v>
                </c:pt>
                <c:pt idx="2030">
                  <c:v>578.55999999999995</c:v>
                </c:pt>
                <c:pt idx="2031">
                  <c:v>579.75</c:v>
                </c:pt>
                <c:pt idx="2032">
                  <c:v>583.69000000000005</c:v>
                </c:pt>
                <c:pt idx="2033">
                  <c:v>588.5</c:v>
                </c:pt>
                <c:pt idx="2034">
                  <c:v>590.02</c:v>
                </c:pt>
                <c:pt idx="2035">
                  <c:v>595.22</c:v>
                </c:pt>
                <c:pt idx="2036">
                  <c:v>596.83000000000004</c:v>
                </c:pt>
                <c:pt idx="2037">
                  <c:v>600.36</c:v>
                </c:pt>
                <c:pt idx="2038">
                  <c:v>599.85</c:v>
                </c:pt>
                <c:pt idx="2039">
                  <c:v>605.59</c:v>
                </c:pt>
                <c:pt idx="2040">
                  <c:v>600.26</c:v>
                </c:pt>
                <c:pt idx="2041">
                  <c:v>601.75</c:v>
                </c:pt>
                <c:pt idx="2042">
                  <c:v>607.54999999999995</c:v>
                </c:pt>
                <c:pt idx="2043">
                  <c:v>601.85</c:v>
                </c:pt>
                <c:pt idx="2044">
                  <c:v>588.05999999999995</c:v>
                </c:pt>
                <c:pt idx="2045">
                  <c:v>590.14</c:v>
                </c:pt>
                <c:pt idx="2046">
                  <c:v>594.29</c:v>
                </c:pt>
                <c:pt idx="2047">
                  <c:v>591.57000000000005</c:v>
                </c:pt>
                <c:pt idx="2048">
                  <c:v>583.85</c:v>
                </c:pt>
                <c:pt idx="2049">
                  <c:v>581.66999999999996</c:v>
                </c:pt>
                <c:pt idx="2050">
                  <c:v>589.44000000000005</c:v>
                </c:pt>
                <c:pt idx="2051">
                  <c:v>593.04</c:v>
                </c:pt>
                <c:pt idx="2052">
                  <c:v>600.57000000000005</c:v>
                </c:pt>
                <c:pt idx="2053">
                  <c:v>603.25</c:v>
                </c:pt>
                <c:pt idx="2054">
                  <c:v>601.33000000000004</c:v>
                </c:pt>
                <c:pt idx="2055">
                  <c:v>600.57000000000005</c:v>
                </c:pt>
                <c:pt idx="2056">
                  <c:v>596.11</c:v>
                </c:pt>
                <c:pt idx="2057">
                  <c:v>586.09</c:v>
                </c:pt>
                <c:pt idx="2058">
                  <c:v>574.29</c:v>
                </c:pt>
                <c:pt idx="2059">
                  <c:v>580.30999999999995</c:v>
                </c:pt>
                <c:pt idx="2060">
                  <c:v>565.33000000000004</c:v>
                </c:pt>
                <c:pt idx="2061">
                  <c:v>558.14</c:v>
                </c:pt>
                <c:pt idx="2062">
                  <c:v>569.87</c:v>
                </c:pt>
                <c:pt idx="2063">
                  <c:v>569.36</c:v>
                </c:pt>
                <c:pt idx="2064">
                  <c:v>570.46</c:v>
                </c:pt>
                <c:pt idx="2065">
                  <c:v>578.91999999999996</c:v>
                </c:pt>
                <c:pt idx="2066">
                  <c:v>573.1</c:v>
                </c:pt>
                <c:pt idx="2067">
                  <c:v>578</c:v>
                </c:pt>
                <c:pt idx="2068">
                  <c:v>564.85</c:v>
                </c:pt>
                <c:pt idx="2069">
                  <c:v>555.11</c:v>
                </c:pt>
                <c:pt idx="2070">
                  <c:v>559.97</c:v>
                </c:pt>
                <c:pt idx="2071">
                  <c:v>527.09</c:v>
                </c:pt>
                <c:pt idx="2072">
                  <c:v>542.46</c:v>
                </c:pt>
                <c:pt idx="2073">
                  <c:v>517.04999999999995</c:v>
                </c:pt>
                <c:pt idx="2074">
                  <c:v>513.91</c:v>
                </c:pt>
                <c:pt idx="2075">
                  <c:v>529.53</c:v>
                </c:pt>
                <c:pt idx="2076">
                  <c:v>524.04999999999995</c:v>
                </c:pt>
                <c:pt idx="2077">
                  <c:v>529.49</c:v>
                </c:pt>
                <c:pt idx="2078">
                  <c:v>533.04</c:v>
                </c:pt>
                <c:pt idx="2079">
                  <c:v>537.52</c:v>
                </c:pt>
                <c:pt idx="2080">
                  <c:v>543.88</c:v>
                </c:pt>
                <c:pt idx="2081">
                  <c:v>541.73</c:v>
                </c:pt>
                <c:pt idx="2082">
                  <c:v>541.49</c:v>
                </c:pt>
                <c:pt idx="2083">
                  <c:v>544.05999999999995</c:v>
                </c:pt>
                <c:pt idx="2084">
                  <c:v>552.75</c:v>
                </c:pt>
                <c:pt idx="2085">
                  <c:v>557.34</c:v>
                </c:pt>
                <c:pt idx="2086">
                  <c:v>558.45000000000005</c:v>
                </c:pt>
                <c:pt idx="2087">
                  <c:v>562.02</c:v>
                </c:pt>
                <c:pt idx="2088">
                  <c:v>556.79999999999995</c:v>
                </c:pt>
                <c:pt idx="2089">
                  <c:v>558.76</c:v>
                </c:pt>
                <c:pt idx="2090">
                  <c:v>553.46</c:v>
                </c:pt>
                <c:pt idx="2091">
                  <c:v>551.1</c:v>
                </c:pt>
                <c:pt idx="2092">
                  <c:v>559.04</c:v>
                </c:pt>
                <c:pt idx="2093">
                  <c:v>565.61</c:v>
                </c:pt>
                <c:pt idx="2094">
                  <c:v>566.89</c:v>
                </c:pt>
                <c:pt idx="2095">
                  <c:v>570.36</c:v>
                </c:pt>
                <c:pt idx="2096">
                  <c:v>573.77</c:v>
                </c:pt>
                <c:pt idx="2097">
                  <c:v>574.48</c:v>
                </c:pt>
                <c:pt idx="2098">
                  <c:v>572.37</c:v>
                </c:pt>
                <c:pt idx="2099">
                  <c:v>572.25</c:v>
                </c:pt>
                <c:pt idx="2100">
                  <c:v>570.03</c:v>
                </c:pt>
                <c:pt idx="2101">
                  <c:v>567.35</c:v>
                </c:pt>
                <c:pt idx="2102">
                  <c:v>560.78</c:v>
                </c:pt>
                <c:pt idx="2103">
                  <c:v>565.91999999999996</c:v>
                </c:pt>
                <c:pt idx="2104">
                  <c:v>569.74</c:v>
                </c:pt>
                <c:pt idx="2105">
                  <c:v>572.27</c:v>
                </c:pt>
                <c:pt idx="2106">
                  <c:v>576.4</c:v>
                </c:pt>
                <c:pt idx="2107">
                  <c:v>578.82000000000005</c:v>
                </c:pt>
                <c:pt idx="2108">
                  <c:v>578.13</c:v>
                </c:pt>
                <c:pt idx="2109">
                  <c:v>578.07000000000005</c:v>
                </c:pt>
                <c:pt idx="2110">
                  <c:v>578.79999999999995</c:v>
                </c:pt>
                <c:pt idx="2111">
                  <c:v>585.02</c:v>
                </c:pt>
                <c:pt idx="2112">
                  <c:v>589.35</c:v>
                </c:pt>
                <c:pt idx="2113">
                  <c:v>590.69000000000005</c:v>
                </c:pt>
                <c:pt idx="2114">
                  <c:v>591.47</c:v>
                </c:pt>
                <c:pt idx="2115">
                  <c:v>591.6</c:v>
                </c:pt>
                <c:pt idx="2116">
                  <c:v>584.88</c:v>
                </c:pt>
                <c:pt idx="2117">
                  <c:v>582.77</c:v>
                </c:pt>
                <c:pt idx="2118">
                  <c:v>586.23</c:v>
                </c:pt>
                <c:pt idx="2119">
                  <c:v>589.30999999999995</c:v>
                </c:pt>
                <c:pt idx="2120">
                  <c:v>589.67999999999995</c:v>
                </c:pt>
                <c:pt idx="2121">
                  <c:v>590.37</c:v>
                </c:pt>
                <c:pt idx="2122">
                  <c:v>596.26</c:v>
                </c:pt>
                <c:pt idx="2123">
                  <c:v>601.04</c:v>
                </c:pt>
                <c:pt idx="2124">
                  <c:v>597.98</c:v>
                </c:pt>
                <c:pt idx="2125">
                  <c:v>597.5</c:v>
                </c:pt>
                <c:pt idx="2126">
                  <c:v>602.05999999999995</c:v>
                </c:pt>
                <c:pt idx="2127">
                  <c:v>600.14</c:v>
                </c:pt>
                <c:pt idx="2128">
                  <c:v>589.45000000000005</c:v>
                </c:pt>
                <c:pt idx="2129">
                  <c:v>592.24</c:v>
                </c:pt>
                <c:pt idx="2130">
                  <c:v>589.33000000000004</c:v>
                </c:pt>
                <c:pt idx="2131">
                  <c:v>596.07000000000005</c:v>
                </c:pt>
                <c:pt idx="2132">
                  <c:v>593.9</c:v>
                </c:pt>
                <c:pt idx="2133">
                  <c:v>599.04</c:v>
                </c:pt>
                <c:pt idx="2134">
                  <c:v>607.73</c:v>
                </c:pt>
                <c:pt idx="2135">
                  <c:v>606.70000000000005</c:v>
                </c:pt>
                <c:pt idx="2136">
                  <c:v>607.62</c:v>
                </c:pt>
                <c:pt idx="2137">
                  <c:v>605.42999999999995</c:v>
                </c:pt>
                <c:pt idx="2138">
                  <c:v>602.13</c:v>
                </c:pt>
                <c:pt idx="2139">
                  <c:v>601.78</c:v>
                </c:pt>
                <c:pt idx="2140">
                  <c:v>602.76</c:v>
                </c:pt>
                <c:pt idx="2141">
                  <c:v>605.25</c:v>
                </c:pt>
                <c:pt idx="2142">
                  <c:v>604.24</c:v>
                </c:pt>
                <c:pt idx="2143">
                  <c:v>605.08000000000004</c:v>
                </c:pt>
                <c:pt idx="2144">
                  <c:v>604.64</c:v>
                </c:pt>
                <c:pt idx="2145">
                  <c:v>606.70000000000005</c:v>
                </c:pt>
                <c:pt idx="2146">
                  <c:v>612.94000000000005</c:v>
                </c:pt>
                <c:pt idx="2147">
                  <c:v>620.14</c:v>
                </c:pt>
                <c:pt idx="2148">
                  <c:v>625.88</c:v>
                </c:pt>
                <c:pt idx="2149">
                  <c:v>629.05999999999995</c:v>
                </c:pt>
                <c:pt idx="2150">
                  <c:v>628.77</c:v>
                </c:pt>
                <c:pt idx="2151">
                  <c:v>632.03</c:v>
                </c:pt>
                <c:pt idx="2152">
                  <c:v>636.65</c:v>
                </c:pt>
                <c:pt idx="2153">
                  <c:v>640.75</c:v>
                </c:pt>
                <c:pt idx="2154">
                  <c:v>640.22</c:v>
                </c:pt>
                <c:pt idx="2155">
                  <c:v>638.65</c:v>
                </c:pt>
                <c:pt idx="2156">
                  <c:v>639.85</c:v>
                </c:pt>
                <c:pt idx="2157">
                  <c:v>626.91999999999996</c:v>
                </c:pt>
                <c:pt idx="2158">
                  <c:v>628.79999999999995</c:v>
                </c:pt>
                <c:pt idx="2159">
                  <c:v>628.99</c:v>
                </c:pt>
                <c:pt idx="2160">
                  <c:v>632.5</c:v>
                </c:pt>
                <c:pt idx="2161">
                  <c:v>630.34</c:v>
                </c:pt>
                <c:pt idx="2162">
                  <c:v>627.66</c:v>
                </c:pt>
                <c:pt idx="2163">
                  <c:v>625.66</c:v>
                </c:pt>
                <c:pt idx="2164">
                  <c:v>615.79999999999995</c:v>
                </c:pt>
                <c:pt idx="2165">
                  <c:v>613.29</c:v>
                </c:pt>
                <c:pt idx="2166">
                  <c:v>611.92999999999995</c:v>
                </c:pt>
                <c:pt idx="2167">
                  <c:v>610.39</c:v>
                </c:pt>
                <c:pt idx="2168">
                  <c:v>603.59</c:v>
                </c:pt>
                <c:pt idx="2169">
                  <c:v>605.1</c:v>
                </c:pt>
                <c:pt idx="2170">
                  <c:v>604.98</c:v>
                </c:pt>
                <c:pt idx="2171">
                  <c:v>599.78</c:v>
                </c:pt>
                <c:pt idx="2172">
                  <c:v>598.79999999999995</c:v>
                </c:pt>
                <c:pt idx="2173">
                  <c:v>609.27</c:v>
                </c:pt>
                <c:pt idx="2174">
                  <c:v>612.66</c:v>
                </c:pt>
                <c:pt idx="2175">
                  <c:v>611.54999999999995</c:v>
                </c:pt>
                <c:pt idx="2176">
                  <c:v>614.41999999999996</c:v>
                </c:pt>
                <c:pt idx="2177">
                  <c:v>614.08000000000004</c:v>
                </c:pt>
                <c:pt idx="2178">
                  <c:v>617.26</c:v>
                </c:pt>
                <c:pt idx="2179">
                  <c:v>624.34</c:v>
                </c:pt>
                <c:pt idx="2180">
                  <c:v>617.72</c:v>
                </c:pt>
                <c:pt idx="2181">
                  <c:v>614.22</c:v>
                </c:pt>
                <c:pt idx="2182">
                  <c:v>605.79</c:v>
                </c:pt>
                <c:pt idx="2183">
                  <c:v>604.29</c:v>
                </c:pt>
                <c:pt idx="2184">
                  <c:v>587.16999999999996</c:v>
                </c:pt>
                <c:pt idx="2185">
                  <c:v>585.28</c:v>
                </c:pt>
                <c:pt idx="2186">
                  <c:v>589.24</c:v>
                </c:pt>
                <c:pt idx="2187">
                  <c:v>600.54999999999995</c:v>
                </c:pt>
                <c:pt idx="2188">
                  <c:v>601.59</c:v>
                </c:pt>
                <c:pt idx="2189">
                  <c:v>593.53</c:v>
                </c:pt>
                <c:pt idx="2190">
                  <c:v>591.51</c:v>
                </c:pt>
                <c:pt idx="2191">
                  <c:v>580.79999999999995</c:v>
                </c:pt>
                <c:pt idx="2192">
                  <c:v>583.13</c:v>
                </c:pt>
                <c:pt idx="2193">
                  <c:v>591.20000000000005</c:v>
                </c:pt>
                <c:pt idx="2194">
                  <c:v>589.14</c:v>
                </c:pt>
                <c:pt idx="2195">
                  <c:v>600.84</c:v>
                </c:pt>
                <c:pt idx="2196">
                  <c:v>603.15</c:v>
                </c:pt>
                <c:pt idx="2197">
                  <c:v>598.39</c:v>
                </c:pt>
                <c:pt idx="2198">
                  <c:v>597.01</c:v>
                </c:pt>
                <c:pt idx="2199">
                  <c:v>597.85</c:v>
                </c:pt>
                <c:pt idx="2200">
                  <c:v>602.59</c:v>
                </c:pt>
                <c:pt idx="2201">
                  <c:v>602.12</c:v>
                </c:pt>
                <c:pt idx="2202">
                  <c:v>604.23</c:v>
                </c:pt>
                <c:pt idx="2203">
                  <c:v>604.01</c:v>
                </c:pt>
                <c:pt idx="2204">
                  <c:v>603.16</c:v>
                </c:pt>
                <c:pt idx="2205">
                  <c:v>600.36</c:v>
                </c:pt>
                <c:pt idx="2206">
                  <c:v>600.92999999999995</c:v>
                </c:pt>
                <c:pt idx="2207">
                  <c:v>594.25</c:v>
                </c:pt>
                <c:pt idx="2208">
                  <c:v>588.35</c:v>
                </c:pt>
                <c:pt idx="2209">
                  <c:v>593.32000000000005</c:v>
                </c:pt>
                <c:pt idx="2210">
                  <c:v>588.03</c:v>
                </c:pt>
                <c:pt idx="2211">
                  <c:v>582.53</c:v>
                </c:pt>
                <c:pt idx="2212">
                  <c:v>585.91</c:v>
                </c:pt>
                <c:pt idx="2213">
                  <c:v>576.04</c:v>
                </c:pt>
                <c:pt idx="2214">
                  <c:v>572.89</c:v>
                </c:pt>
                <c:pt idx="2215">
                  <c:v>566.58000000000004</c:v>
                </c:pt>
                <c:pt idx="2216">
                  <c:v>568.01</c:v>
                </c:pt>
                <c:pt idx="2217">
                  <c:v>569.42999999999995</c:v>
                </c:pt>
                <c:pt idx="2218">
                  <c:v>574.88</c:v>
                </c:pt>
                <c:pt idx="2219">
                  <c:v>578.38</c:v>
                </c:pt>
                <c:pt idx="2220">
                  <c:v>578.76</c:v>
                </c:pt>
                <c:pt idx="2221">
                  <c:v>571.67999999999995</c:v>
                </c:pt>
                <c:pt idx="2222">
                  <c:v>555.30999999999995</c:v>
                </c:pt>
                <c:pt idx="2223">
                  <c:v>557.19000000000005</c:v>
                </c:pt>
                <c:pt idx="2224">
                  <c:v>550.11</c:v>
                </c:pt>
                <c:pt idx="2225">
                  <c:v>553.92999999999995</c:v>
                </c:pt>
                <c:pt idx="2226">
                  <c:v>547.92999999999995</c:v>
                </c:pt>
                <c:pt idx="2227">
                  <c:v>535.14</c:v>
                </c:pt>
                <c:pt idx="2228">
                  <c:v>518.22</c:v>
                </c:pt>
                <c:pt idx="2229">
                  <c:v>528.45000000000005</c:v>
                </c:pt>
                <c:pt idx="2230">
                  <c:v>523.09</c:v>
                </c:pt>
                <c:pt idx="2231">
                  <c:v>537.54</c:v>
                </c:pt>
                <c:pt idx="2232">
                  <c:v>537.88</c:v>
                </c:pt>
                <c:pt idx="2233">
                  <c:v>539.44000000000005</c:v>
                </c:pt>
                <c:pt idx="2234">
                  <c:v>532.01</c:v>
                </c:pt>
                <c:pt idx="2235">
                  <c:v>533.37</c:v>
                </c:pt>
                <c:pt idx="2236">
                  <c:v>532.67999999999995</c:v>
                </c:pt>
                <c:pt idx="2237">
                  <c:v>537.57000000000005</c:v>
                </c:pt>
                <c:pt idx="2238">
                  <c:v>545.63</c:v>
                </c:pt>
                <c:pt idx="2239">
                  <c:v>544.45000000000005</c:v>
                </c:pt>
                <c:pt idx="2240">
                  <c:v>549.66</c:v>
                </c:pt>
                <c:pt idx="2241">
                  <c:v>552.04999999999995</c:v>
                </c:pt>
                <c:pt idx="2242">
                  <c:v>553.47</c:v>
                </c:pt>
                <c:pt idx="2243">
                  <c:v>569.73</c:v>
                </c:pt>
                <c:pt idx="2244">
                  <c:v>574.32000000000005</c:v>
                </c:pt>
                <c:pt idx="2245">
                  <c:v>580.6</c:v>
                </c:pt>
                <c:pt idx="2246">
                  <c:v>577.01</c:v>
                </c:pt>
                <c:pt idx="2247">
                  <c:v>577.74</c:v>
                </c:pt>
                <c:pt idx="2248">
                  <c:v>574.80999999999995</c:v>
                </c:pt>
                <c:pt idx="2249">
                  <c:v>571.51</c:v>
                </c:pt>
                <c:pt idx="2250">
                  <c:v>572.22</c:v>
                </c:pt>
                <c:pt idx="2251">
                  <c:v>569.12</c:v>
                </c:pt>
                <c:pt idx="2252">
                  <c:v>574.54</c:v>
                </c:pt>
                <c:pt idx="2253">
                  <c:v>582.38</c:v>
                </c:pt>
                <c:pt idx="2254">
                  <c:v>580.64</c:v>
                </c:pt>
                <c:pt idx="2255">
                  <c:v>579.29999999999995</c:v>
                </c:pt>
                <c:pt idx="2256">
                  <c:v>583.76</c:v>
                </c:pt>
                <c:pt idx="2257">
                  <c:v>583.28</c:v>
                </c:pt>
                <c:pt idx="2258">
                  <c:v>576.07000000000005</c:v>
                </c:pt>
                <c:pt idx="2259">
                  <c:v>570.37</c:v>
                </c:pt>
                <c:pt idx="2260">
                  <c:v>557.47</c:v>
                </c:pt>
                <c:pt idx="2261">
                  <c:v>561.45000000000005</c:v>
                </c:pt>
                <c:pt idx="2262">
                  <c:v>567.16999999999996</c:v>
                </c:pt>
                <c:pt idx="2263">
                  <c:v>574.13</c:v>
                </c:pt>
                <c:pt idx="2264">
                  <c:v>573.54999999999995</c:v>
                </c:pt>
                <c:pt idx="2265">
                  <c:v>574.52</c:v>
                </c:pt>
                <c:pt idx="2266">
                  <c:v>581.76</c:v>
                </c:pt>
                <c:pt idx="2267">
                  <c:v>584.66999999999996</c:v>
                </c:pt>
                <c:pt idx="2268">
                  <c:v>587.24</c:v>
                </c:pt>
                <c:pt idx="2269">
                  <c:v>596.95000000000005</c:v>
                </c:pt>
                <c:pt idx="2270">
                  <c:v>592.66</c:v>
                </c:pt>
                <c:pt idx="2271">
                  <c:v>596.72</c:v>
                </c:pt>
                <c:pt idx="2272">
                  <c:v>592.57000000000005</c:v>
                </c:pt>
                <c:pt idx="2273">
                  <c:v>590.73</c:v>
                </c:pt>
                <c:pt idx="2274">
                  <c:v>596.72</c:v>
                </c:pt>
                <c:pt idx="2275">
                  <c:v>600.39</c:v>
                </c:pt>
                <c:pt idx="2276">
                  <c:v>596.91</c:v>
                </c:pt>
                <c:pt idx="2277">
                  <c:v>593.97</c:v>
                </c:pt>
                <c:pt idx="2278">
                  <c:v>588.44000000000005</c:v>
                </c:pt>
                <c:pt idx="2279">
                  <c:v>589.66</c:v>
                </c:pt>
                <c:pt idx="2280">
                  <c:v>586.54</c:v>
                </c:pt>
                <c:pt idx="2281">
                  <c:v>588.53</c:v>
                </c:pt>
                <c:pt idx="2282">
                  <c:v>586.1</c:v>
                </c:pt>
                <c:pt idx="2283">
                  <c:v>580.79999999999995</c:v>
                </c:pt>
                <c:pt idx="2284">
                  <c:v>581.76</c:v>
                </c:pt>
                <c:pt idx="2285">
                  <c:v>578.67999999999995</c:v>
                </c:pt>
                <c:pt idx="2286">
                  <c:v>573.74</c:v>
                </c:pt>
                <c:pt idx="2287">
                  <c:v>575.44000000000005</c:v>
                </c:pt>
                <c:pt idx="2288">
                  <c:v>570.89</c:v>
                </c:pt>
                <c:pt idx="2289">
                  <c:v>567.42999999999995</c:v>
                </c:pt>
                <c:pt idx="2290">
                  <c:v>560.92999999999995</c:v>
                </c:pt>
                <c:pt idx="2291">
                  <c:v>556.16</c:v>
                </c:pt>
                <c:pt idx="2292">
                  <c:v>551.41999999999996</c:v>
                </c:pt>
                <c:pt idx="2293">
                  <c:v>545.19000000000005</c:v>
                </c:pt>
                <c:pt idx="2294">
                  <c:v>551.13</c:v>
                </c:pt>
                <c:pt idx="2295">
                  <c:v>538.91</c:v>
                </c:pt>
                <c:pt idx="2296">
                  <c:v>546.85</c:v>
                </c:pt>
                <c:pt idx="2297">
                  <c:v>547.85</c:v>
                </c:pt>
                <c:pt idx="2298">
                  <c:v>542.97</c:v>
                </c:pt>
                <c:pt idx="2299">
                  <c:v>548.11</c:v>
                </c:pt>
                <c:pt idx="2300">
                  <c:v>547.72</c:v>
                </c:pt>
                <c:pt idx="2301">
                  <c:v>550.52</c:v>
                </c:pt>
                <c:pt idx="2302">
                  <c:v>554.03</c:v>
                </c:pt>
                <c:pt idx="2303">
                  <c:v>559.54</c:v>
                </c:pt>
                <c:pt idx="2304">
                  <c:v>558.66999999999996</c:v>
                </c:pt>
                <c:pt idx="2305">
                  <c:v>564.5</c:v>
                </c:pt>
                <c:pt idx="2306">
                  <c:v>568.28</c:v>
                </c:pt>
                <c:pt idx="2307">
                  <c:v>568.32000000000005</c:v>
                </c:pt>
                <c:pt idx="2308">
                  <c:v>565.04</c:v>
                </c:pt>
                <c:pt idx="2309">
                  <c:v>562.24</c:v>
                </c:pt>
                <c:pt idx="2310">
                  <c:v>562.51</c:v>
                </c:pt>
                <c:pt idx="2311">
                  <c:v>561.25</c:v>
                </c:pt>
                <c:pt idx="2312">
                  <c:v>565.77</c:v>
                </c:pt>
                <c:pt idx="2313">
                  <c:v>562.4</c:v>
                </c:pt>
                <c:pt idx="2314">
                  <c:v>545.08000000000004</c:v>
                </c:pt>
                <c:pt idx="2315">
                  <c:v>552.65</c:v>
                </c:pt>
                <c:pt idx="2316">
                  <c:v>549.29999999999995</c:v>
                </c:pt>
                <c:pt idx="2317">
                  <c:v>552.98</c:v>
                </c:pt>
                <c:pt idx="2318">
                  <c:v>554.51</c:v>
                </c:pt>
                <c:pt idx="2319">
                  <c:v>551.66999999999996</c:v>
                </c:pt>
                <c:pt idx="2320">
                  <c:v>544.41</c:v>
                </c:pt>
                <c:pt idx="2321">
                  <c:v>542.82000000000005</c:v>
                </c:pt>
                <c:pt idx="2322">
                  <c:v>543.69000000000005</c:v>
                </c:pt>
                <c:pt idx="2323">
                  <c:v>537.44000000000005</c:v>
                </c:pt>
                <c:pt idx="2324">
                  <c:v>528.95000000000005</c:v>
                </c:pt>
                <c:pt idx="2325">
                  <c:v>536.82000000000005</c:v>
                </c:pt>
                <c:pt idx="2326">
                  <c:v>550.1</c:v>
                </c:pt>
                <c:pt idx="2327">
                  <c:v>552.55999999999995</c:v>
                </c:pt>
                <c:pt idx="2328">
                  <c:v>561.82000000000005</c:v>
                </c:pt>
                <c:pt idx="2329">
                  <c:v>563</c:v>
                </c:pt>
                <c:pt idx="2330">
                  <c:v>567.20000000000005</c:v>
                </c:pt>
                <c:pt idx="2331">
                  <c:v>566.48</c:v>
                </c:pt>
                <c:pt idx="2332">
                  <c:v>572.97</c:v>
                </c:pt>
                <c:pt idx="2333">
                  <c:v>569.55999999999995</c:v>
                </c:pt>
                <c:pt idx="2334">
                  <c:v>574.98</c:v>
                </c:pt>
                <c:pt idx="2335">
                  <c:v>570.30999999999995</c:v>
                </c:pt>
                <c:pt idx="2336">
                  <c:v>567.9</c:v>
                </c:pt>
                <c:pt idx="2337">
                  <c:v>568.99</c:v>
                </c:pt>
                <c:pt idx="2338">
                  <c:v>578.07000000000005</c:v>
                </c:pt>
                <c:pt idx="2339">
                  <c:v>579.83000000000004</c:v>
                </c:pt>
                <c:pt idx="2340">
                  <c:v>574.47</c:v>
                </c:pt>
                <c:pt idx="2341">
                  <c:v>574.1</c:v>
                </c:pt>
                <c:pt idx="2342">
                  <c:v>581.04999999999995</c:v>
                </c:pt>
                <c:pt idx="2343">
                  <c:v>582.73</c:v>
                </c:pt>
                <c:pt idx="2344">
                  <c:v>586.48</c:v>
                </c:pt>
                <c:pt idx="2345">
                  <c:v>580.35</c:v>
                </c:pt>
                <c:pt idx="2346">
                  <c:v>578.87</c:v>
                </c:pt>
                <c:pt idx="2347">
                  <c:v>580.35</c:v>
                </c:pt>
                <c:pt idx="2348">
                  <c:v>584.70000000000005</c:v>
                </c:pt>
                <c:pt idx="2349">
                  <c:v>594.08000000000004</c:v>
                </c:pt>
                <c:pt idx="2350">
                  <c:v>593.07000000000005</c:v>
                </c:pt>
                <c:pt idx="2351">
                  <c:v>590.02</c:v>
                </c:pt>
                <c:pt idx="2352">
                  <c:v>587.99</c:v>
                </c:pt>
                <c:pt idx="2353">
                  <c:v>581.75</c:v>
                </c:pt>
                <c:pt idx="2354">
                  <c:v>591.75</c:v>
                </c:pt>
                <c:pt idx="2355">
                  <c:v>593.04999999999995</c:v>
                </c:pt>
                <c:pt idx="2356">
                  <c:v>591.5</c:v>
                </c:pt>
                <c:pt idx="2357">
                  <c:v>605.70000000000005</c:v>
                </c:pt>
                <c:pt idx="2358">
                  <c:v>616.42999999999995</c:v>
                </c:pt>
                <c:pt idx="2359">
                  <c:v>625.22</c:v>
                </c:pt>
                <c:pt idx="2360">
                  <c:v>630.27</c:v>
                </c:pt>
                <c:pt idx="2361">
                  <c:v>623.16999999999996</c:v>
                </c:pt>
                <c:pt idx="2362">
                  <c:v>622.1</c:v>
                </c:pt>
                <c:pt idx="2363">
                  <c:v>627.28</c:v>
                </c:pt>
                <c:pt idx="2364">
                  <c:v>634.05999999999995</c:v>
                </c:pt>
                <c:pt idx="2365">
                  <c:v>638.69000000000005</c:v>
                </c:pt>
                <c:pt idx="2366">
                  <c:v>630.89</c:v>
                </c:pt>
                <c:pt idx="2367">
                  <c:v>626.9</c:v>
                </c:pt>
                <c:pt idx="2368">
                  <c:v>628.63</c:v>
                </c:pt>
                <c:pt idx="2369">
                  <c:v>620.54</c:v>
                </c:pt>
                <c:pt idx="2370">
                  <c:v>616.61</c:v>
                </c:pt>
                <c:pt idx="2371">
                  <c:v>629.85</c:v>
                </c:pt>
                <c:pt idx="2372">
                  <c:v>632.01</c:v>
                </c:pt>
                <c:pt idx="2373">
                  <c:v>631.26</c:v>
                </c:pt>
                <c:pt idx="2374">
                  <c:v>635.46</c:v>
                </c:pt>
                <c:pt idx="2375">
                  <c:v>631.47</c:v>
                </c:pt>
                <c:pt idx="2376">
                  <c:v>624.70000000000005</c:v>
                </c:pt>
                <c:pt idx="2377">
                  <c:v>626.57000000000005</c:v>
                </c:pt>
                <c:pt idx="2378">
                  <c:v>621.05999999999995</c:v>
                </c:pt>
                <c:pt idx="2379">
                  <c:v>609.47</c:v>
                </c:pt>
                <c:pt idx="2380">
                  <c:v>600.76</c:v>
                </c:pt>
                <c:pt idx="2381">
                  <c:v>607.08000000000004</c:v>
                </c:pt>
                <c:pt idx="2382">
                  <c:v>601.04</c:v>
                </c:pt>
                <c:pt idx="2383">
                  <c:v>603.76</c:v>
                </c:pt>
                <c:pt idx="2384">
                  <c:v>614.53</c:v>
                </c:pt>
                <c:pt idx="2385">
                  <c:v>613.04999999999995</c:v>
                </c:pt>
                <c:pt idx="2386">
                  <c:v>604.24</c:v>
                </c:pt>
                <c:pt idx="2387">
                  <c:v>594.26</c:v>
                </c:pt>
                <c:pt idx="2388">
                  <c:v>589.03</c:v>
                </c:pt>
                <c:pt idx="2389">
                  <c:v>573.15</c:v>
                </c:pt>
                <c:pt idx="2390">
                  <c:v>580.22</c:v>
                </c:pt>
                <c:pt idx="2391">
                  <c:v>577.82000000000005</c:v>
                </c:pt>
                <c:pt idx="2392">
                  <c:v>566.69000000000005</c:v>
                </c:pt>
                <c:pt idx="2393">
                  <c:v>556.29999999999995</c:v>
                </c:pt>
                <c:pt idx="2394">
                  <c:v>526.92999999999995</c:v>
                </c:pt>
                <c:pt idx="2395">
                  <c:v>529.98</c:v>
                </c:pt>
                <c:pt idx="2396">
                  <c:v>545.89</c:v>
                </c:pt>
                <c:pt idx="2397">
                  <c:v>555.80999999999995</c:v>
                </c:pt>
                <c:pt idx="2398">
                  <c:v>570.87</c:v>
                </c:pt>
                <c:pt idx="2399">
                  <c:v>564.75</c:v>
                </c:pt>
                <c:pt idx="2400">
                  <c:v>562.30999999999995</c:v>
                </c:pt>
                <c:pt idx="2401">
                  <c:v>554.29999999999995</c:v>
                </c:pt>
                <c:pt idx="2402">
                  <c:v>556.80999999999995</c:v>
                </c:pt>
                <c:pt idx="2403">
                  <c:v>554.92999999999995</c:v>
                </c:pt>
                <c:pt idx="2404">
                  <c:v>566.72</c:v>
                </c:pt>
                <c:pt idx="2405">
                  <c:v>572.34</c:v>
                </c:pt>
                <c:pt idx="2406">
                  <c:v>572.07000000000005</c:v>
                </c:pt>
                <c:pt idx="2407">
                  <c:v>566.74</c:v>
                </c:pt>
                <c:pt idx="2408">
                  <c:v>562.16999999999996</c:v>
                </c:pt>
                <c:pt idx="2409">
                  <c:v>563.27</c:v>
                </c:pt>
                <c:pt idx="2410">
                  <c:v>564.13</c:v>
                </c:pt>
                <c:pt idx="2411">
                  <c:v>562.48</c:v>
                </c:pt>
                <c:pt idx="2412">
                  <c:v>566.25</c:v>
                </c:pt>
                <c:pt idx="2413">
                  <c:v>572.12</c:v>
                </c:pt>
                <c:pt idx="2414">
                  <c:v>573.20000000000005</c:v>
                </c:pt>
                <c:pt idx="2415">
                  <c:v>572.72</c:v>
                </c:pt>
                <c:pt idx="2416">
                  <c:v>570.25</c:v>
                </c:pt>
                <c:pt idx="2417">
                  <c:v>570.38</c:v>
                </c:pt>
                <c:pt idx="2418">
                  <c:v>564.88</c:v>
                </c:pt>
                <c:pt idx="2419">
                  <c:v>561.19000000000005</c:v>
                </c:pt>
                <c:pt idx="2420">
                  <c:v>562.64</c:v>
                </c:pt>
                <c:pt idx="2421">
                  <c:v>563.54</c:v>
                </c:pt>
                <c:pt idx="2422">
                  <c:v>562.30999999999995</c:v>
                </c:pt>
                <c:pt idx="2423">
                  <c:v>570</c:v>
                </c:pt>
                <c:pt idx="2424">
                  <c:v>581.29</c:v>
                </c:pt>
                <c:pt idx="2425">
                  <c:v>579.57000000000005</c:v>
                </c:pt>
                <c:pt idx="2426">
                  <c:v>586.78</c:v>
                </c:pt>
                <c:pt idx="2427">
                  <c:v>588.02</c:v>
                </c:pt>
                <c:pt idx="2428">
                  <c:v>592.1</c:v>
                </c:pt>
                <c:pt idx="2429">
                  <c:v>590.84</c:v>
                </c:pt>
                <c:pt idx="2430">
                  <c:v>589.98</c:v>
                </c:pt>
                <c:pt idx="2431">
                  <c:v>592.4</c:v>
                </c:pt>
                <c:pt idx="2432">
                  <c:v>593.02</c:v>
                </c:pt>
                <c:pt idx="2433">
                  <c:v>594.61</c:v>
                </c:pt>
                <c:pt idx="2434">
                  <c:v>590.45000000000005</c:v>
                </c:pt>
                <c:pt idx="2435">
                  <c:v>590.24</c:v>
                </c:pt>
                <c:pt idx="2436">
                  <c:v>595.08000000000004</c:v>
                </c:pt>
                <c:pt idx="2437">
                  <c:v>601.74</c:v>
                </c:pt>
                <c:pt idx="2438">
                  <c:v>598.61</c:v>
                </c:pt>
                <c:pt idx="2439">
                  <c:v>598.44000000000005</c:v>
                </c:pt>
                <c:pt idx="2440">
                  <c:v>596.24</c:v>
                </c:pt>
                <c:pt idx="2441">
                  <c:v>605.20000000000005</c:v>
                </c:pt>
                <c:pt idx="2442">
                  <c:v>607.37</c:v>
                </c:pt>
                <c:pt idx="2443">
                  <c:v>602.76</c:v>
                </c:pt>
                <c:pt idx="2444">
                  <c:v>611.71</c:v>
                </c:pt>
                <c:pt idx="2445">
                  <c:v>610.6</c:v>
                </c:pt>
                <c:pt idx="2446">
                  <c:v>615.17999999999995</c:v>
                </c:pt>
                <c:pt idx="2447">
                  <c:v>612.36</c:v>
                </c:pt>
                <c:pt idx="2448">
                  <c:v>610.66</c:v>
                </c:pt>
                <c:pt idx="2449">
                  <c:v>605.27</c:v>
                </c:pt>
                <c:pt idx="2450">
                  <c:v>603.53</c:v>
                </c:pt>
                <c:pt idx="2451">
                  <c:v>605.58000000000004</c:v>
                </c:pt>
                <c:pt idx="2452">
                  <c:v>611.27</c:v>
                </c:pt>
                <c:pt idx="2453">
                  <c:v>609.21</c:v>
                </c:pt>
                <c:pt idx="2454">
                  <c:v>605.04999999999995</c:v>
                </c:pt>
                <c:pt idx="2455">
                  <c:v>603.34</c:v>
                </c:pt>
                <c:pt idx="2456">
                  <c:v>601.9</c:v>
                </c:pt>
                <c:pt idx="2457">
                  <c:v>604.46</c:v>
                </c:pt>
                <c:pt idx="2458">
                  <c:v>599.99</c:v>
                </c:pt>
                <c:pt idx="2459">
                  <c:v>593.83000000000004</c:v>
                </c:pt>
                <c:pt idx="2460">
                  <c:v>595.70000000000005</c:v>
                </c:pt>
                <c:pt idx="2461">
                  <c:v>590.4</c:v>
                </c:pt>
                <c:pt idx="2462">
                  <c:v>582.86</c:v>
                </c:pt>
                <c:pt idx="2463">
                  <c:v>573.20000000000005</c:v>
                </c:pt>
                <c:pt idx="2464">
                  <c:v>570.41</c:v>
                </c:pt>
                <c:pt idx="2465">
                  <c:v>574.41999999999996</c:v>
                </c:pt>
                <c:pt idx="2466">
                  <c:v>574.38</c:v>
                </c:pt>
                <c:pt idx="2467">
                  <c:v>571.62</c:v>
                </c:pt>
                <c:pt idx="2468">
                  <c:v>563.62</c:v>
                </c:pt>
                <c:pt idx="2469">
                  <c:v>574.15</c:v>
                </c:pt>
                <c:pt idx="2470">
                  <c:v>565.20000000000005</c:v>
                </c:pt>
                <c:pt idx="2471">
                  <c:v>561.04</c:v>
                </c:pt>
                <c:pt idx="2472">
                  <c:v>563.42999999999995</c:v>
                </c:pt>
                <c:pt idx="2473">
                  <c:v>562.22</c:v>
                </c:pt>
                <c:pt idx="2474">
                  <c:v>568</c:v>
                </c:pt>
                <c:pt idx="2475">
                  <c:v>572.54999999999995</c:v>
                </c:pt>
                <c:pt idx="2476">
                  <c:v>577.11</c:v>
                </c:pt>
                <c:pt idx="2477">
                  <c:v>568.17999999999995</c:v>
                </c:pt>
                <c:pt idx="2478">
                  <c:v>566.9</c:v>
                </c:pt>
                <c:pt idx="2479">
                  <c:v>566.35</c:v>
                </c:pt>
                <c:pt idx="2480">
                  <c:v>564.27</c:v>
                </c:pt>
                <c:pt idx="2481">
                  <c:v>566.16999999999996</c:v>
                </c:pt>
                <c:pt idx="2482">
                  <c:v>567.66999999999996</c:v>
                </c:pt>
                <c:pt idx="2483">
                  <c:v>569.9</c:v>
                </c:pt>
                <c:pt idx="2484">
                  <c:v>576.29</c:v>
                </c:pt>
                <c:pt idx="2485">
                  <c:v>579.45000000000005</c:v>
                </c:pt>
                <c:pt idx="2486">
                  <c:v>579.03</c:v>
                </c:pt>
                <c:pt idx="2487">
                  <c:v>574.41</c:v>
                </c:pt>
                <c:pt idx="2488">
                  <c:v>569.94000000000005</c:v>
                </c:pt>
                <c:pt idx="2489">
                  <c:v>574.57000000000005</c:v>
                </c:pt>
                <c:pt idx="2490">
                  <c:v>565.36</c:v>
                </c:pt>
                <c:pt idx="2491">
                  <c:v>560.04999999999995</c:v>
                </c:pt>
                <c:pt idx="2492">
                  <c:v>557.87</c:v>
                </c:pt>
                <c:pt idx="2493">
                  <c:v>564.26</c:v>
                </c:pt>
                <c:pt idx="2494">
                  <c:v>560.37</c:v>
                </c:pt>
                <c:pt idx="2495">
                  <c:v>553.03</c:v>
                </c:pt>
                <c:pt idx="2496">
                  <c:v>543.04</c:v>
                </c:pt>
                <c:pt idx="2497">
                  <c:v>526.37</c:v>
                </c:pt>
                <c:pt idx="2498">
                  <c:v>535.77</c:v>
                </c:pt>
                <c:pt idx="2499">
                  <c:v>529.44000000000005</c:v>
                </c:pt>
                <c:pt idx="2500">
                  <c:v>521.88</c:v>
                </c:pt>
                <c:pt idx="2501">
                  <c:v>522.24</c:v>
                </c:pt>
                <c:pt idx="2502">
                  <c:v>542.35</c:v>
                </c:pt>
                <c:pt idx="2503">
                  <c:v>537.73</c:v>
                </c:pt>
                <c:pt idx="2504">
                  <c:v>542.69000000000005</c:v>
                </c:pt>
                <c:pt idx="2505">
                  <c:v>539.47</c:v>
                </c:pt>
                <c:pt idx="2506">
                  <c:v>545.25</c:v>
                </c:pt>
                <c:pt idx="2507">
                  <c:v>540.55999999999995</c:v>
                </c:pt>
                <c:pt idx="2508">
                  <c:v>536.45000000000005</c:v>
                </c:pt>
                <c:pt idx="2509">
                  <c:v>539.07000000000005</c:v>
                </c:pt>
                <c:pt idx="2510">
                  <c:v>542.15</c:v>
                </c:pt>
                <c:pt idx="2511">
                  <c:v>544.75</c:v>
                </c:pt>
                <c:pt idx="2512">
                  <c:v>543.79</c:v>
                </c:pt>
                <c:pt idx="2513">
                  <c:v>548.04999999999995</c:v>
                </c:pt>
                <c:pt idx="2514">
                  <c:v>547.04999999999995</c:v>
                </c:pt>
                <c:pt idx="2515">
                  <c:v>552.49</c:v>
                </c:pt>
                <c:pt idx="2516">
                  <c:v>554.03</c:v>
                </c:pt>
                <c:pt idx="2517">
                  <c:v>560.71</c:v>
                </c:pt>
                <c:pt idx="2518">
                  <c:v>561.28</c:v>
                </c:pt>
                <c:pt idx="2519">
                  <c:v>568.04</c:v>
                </c:pt>
                <c:pt idx="2520">
                  <c:v>562.82000000000005</c:v>
                </c:pt>
                <c:pt idx="2521">
                  <c:v>566.11</c:v>
                </c:pt>
                <c:pt idx="2522">
                  <c:v>559.37</c:v>
                </c:pt>
                <c:pt idx="2523">
                  <c:v>561.55999999999995</c:v>
                </c:pt>
                <c:pt idx="2524">
                  <c:v>570.17999999999995</c:v>
                </c:pt>
                <c:pt idx="2525">
                  <c:v>570.39</c:v>
                </c:pt>
                <c:pt idx="2526">
                  <c:v>573.65</c:v>
                </c:pt>
                <c:pt idx="2527">
                  <c:v>576.20000000000005</c:v>
                </c:pt>
                <c:pt idx="2528">
                  <c:v>574.71</c:v>
                </c:pt>
                <c:pt idx="2529">
                  <c:v>571.71</c:v>
                </c:pt>
                <c:pt idx="2530">
                  <c:v>575.91</c:v>
                </c:pt>
                <c:pt idx="2531">
                  <c:v>577.26</c:v>
                </c:pt>
                <c:pt idx="2532">
                  <c:v>577.98</c:v>
                </c:pt>
                <c:pt idx="2533">
                  <c:v>574.04</c:v>
                </c:pt>
                <c:pt idx="2534">
                  <c:v>577.07000000000005</c:v>
                </c:pt>
                <c:pt idx="2535">
                  <c:v>579.26</c:v>
                </c:pt>
                <c:pt idx="2536">
                  <c:v>575.82000000000005</c:v>
                </c:pt>
                <c:pt idx="2537">
                  <c:v>572.27</c:v>
                </c:pt>
                <c:pt idx="2538">
                  <c:v>570.91</c:v>
                </c:pt>
                <c:pt idx="2539">
                  <c:v>574.71</c:v>
                </c:pt>
                <c:pt idx="2540">
                  <c:v>570.66</c:v>
                </c:pt>
                <c:pt idx="2541">
                  <c:v>572.08000000000004</c:v>
                </c:pt>
                <c:pt idx="2542">
                  <c:v>575.72</c:v>
                </c:pt>
                <c:pt idx="2543">
                  <c:v>568.28</c:v>
                </c:pt>
                <c:pt idx="2544">
                  <c:v>569.91</c:v>
                </c:pt>
                <c:pt idx="2545">
                  <c:v>561.22</c:v>
                </c:pt>
                <c:pt idx="2546">
                  <c:v>558.42999999999995</c:v>
                </c:pt>
                <c:pt idx="2547">
                  <c:v>555.82000000000005</c:v>
                </c:pt>
                <c:pt idx="2548">
                  <c:v>560.32000000000005</c:v>
                </c:pt>
                <c:pt idx="2549">
                  <c:v>567.79</c:v>
                </c:pt>
                <c:pt idx="2550">
                  <c:v>571.6</c:v>
                </c:pt>
                <c:pt idx="2551">
                  <c:v>572.34</c:v>
                </c:pt>
                <c:pt idx="2552">
                  <c:v>579.27</c:v>
                </c:pt>
                <c:pt idx="2553">
                  <c:v>579.84</c:v>
                </c:pt>
                <c:pt idx="2554">
                  <c:v>578.02</c:v>
                </c:pt>
                <c:pt idx="2555">
                  <c:v>579.49</c:v>
                </c:pt>
                <c:pt idx="2556">
                  <c:v>579.86</c:v>
                </c:pt>
                <c:pt idx="2557">
                  <c:v>568.28</c:v>
                </c:pt>
                <c:pt idx="2558">
                  <c:v>568.03</c:v>
                </c:pt>
                <c:pt idx="2559">
                  <c:v>575.73</c:v>
                </c:pt>
                <c:pt idx="2560">
                  <c:v>592.48</c:v>
                </c:pt>
                <c:pt idx="2561">
                  <c:v>591.58000000000004</c:v>
                </c:pt>
                <c:pt idx="2562">
                  <c:v>598.48</c:v>
                </c:pt>
                <c:pt idx="2563">
                  <c:v>593.96</c:v>
                </c:pt>
                <c:pt idx="2564">
                  <c:v>591.66999999999996</c:v>
                </c:pt>
                <c:pt idx="2565">
                  <c:v>598.37</c:v>
                </c:pt>
                <c:pt idx="2566">
                  <c:v>599.07000000000005</c:v>
                </c:pt>
                <c:pt idx="2567">
                  <c:v>601.51</c:v>
                </c:pt>
                <c:pt idx="2568">
                  <c:v>606.52</c:v>
                </c:pt>
                <c:pt idx="2569">
                  <c:v>603.85</c:v>
                </c:pt>
                <c:pt idx="2570">
                  <c:v>605.04999999999995</c:v>
                </c:pt>
                <c:pt idx="2571">
                  <c:v>614.05999999999995</c:v>
                </c:pt>
                <c:pt idx="2572">
                  <c:v>612.12</c:v>
                </c:pt>
                <c:pt idx="2573">
                  <c:v>610.82000000000005</c:v>
                </c:pt>
                <c:pt idx="2574">
                  <c:v>615.78</c:v>
                </c:pt>
                <c:pt idx="2575">
                  <c:v>624.75</c:v>
                </c:pt>
                <c:pt idx="2576">
                  <c:v>622.45000000000005</c:v>
                </c:pt>
                <c:pt idx="2577">
                  <c:v>619.20000000000005</c:v>
                </c:pt>
                <c:pt idx="2578">
                  <c:v>614.80999999999995</c:v>
                </c:pt>
                <c:pt idx="2579">
                  <c:v>611.03</c:v>
                </c:pt>
                <c:pt idx="2580">
                  <c:v>611.62</c:v>
                </c:pt>
                <c:pt idx="2581">
                  <c:v>611.89</c:v>
                </c:pt>
                <c:pt idx="2582">
                  <c:v>604.34</c:v>
                </c:pt>
                <c:pt idx="2583">
                  <c:v>608.11</c:v>
                </c:pt>
                <c:pt idx="2584">
                  <c:v>614.5</c:v>
                </c:pt>
                <c:pt idx="2585">
                  <c:v>618.44000000000005</c:v>
                </c:pt>
                <c:pt idx="2586">
                  <c:v>619.86</c:v>
                </c:pt>
                <c:pt idx="2587">
                  <c:v>623.37</c:v>
                </c:pt>
                <c:pt idx="2588">
                  <c:v>621.88</c:v>
                </c:pt>
                <c:pt idx="2589">
                  <c:v>620.04999999999995</c:v>
                </c:pt>
                <c:pt idx="2590">
                  <c:v>624.65</c:v>
                </c:pt>
                <c:pt idx="2591">
                  <c:v>627.87</c:v>
                </c:pt>
                <c:pt idx="2592">
                  <c:v>631.26</c:v>
                </c:pt>
                <c:pt idx="2593">
                  <c:v>629.84</c:v>
                </c:pt>
                <c:pt idx="2594">
                  <c:v>623.58000000000004</c:v>
                </c:pt>
                <c:pt idx="2595">
                  <c:v>625.42999999999995</c:v>
                </c:pt>
                <c:pt idx="2596">
                  <c:v>627.02</c:v>
                </c:pt>
                <c:pt idx="2597">
                  <c:v>625.11</c:v>
                </c:pt>
                <c:pt idx="2598">
                  <c:v>619.25</c:v>
                </c:pt>
                <c:pt idx="2599">
                  <c:v>626.46</c:v>
                </c:pt>
                <c:pt idx="2600">
                  <c:v>628</c:v>
                </c:pt>
                <c:pt idx="2601">
                  <c:v>626.41</c:v>
                </c:pt>
                <c:pt idx="2602">
                  <c:v>632.27</c:v>
                </c:pt>
                <c:pt idx="2603">
                  <c:v>620.77</c:v>
                </c:pt>
                <c:pt idx="2604">
                  <c:v>621.27</c:v>
                </c:pt>
                <c:pt idx="2605">
                  <c:v>622.20000000000005</c:v>
                </c:pt>
                <c:pt idx="2606">
                  <c:v>630.12</c:v>
                </c:pt>
                <c:pt idx="2607">
                  <c:v>632.26</c:v>
                </c:pt>
                <c:pt idx="2608">
                  <c:v>640.29999999999995</c:v>
                </c:pt>
                <c:pt idx="2609">
                  <c:v>647.96</c:v>
                </c:pt>
                <c:pt idx="2610">
                  <c:v>650.88</c:v>
                </c:pt>
                <c:pt idx="2611">
                  <c:v>649.46</c:v>
                </c:pt>
                <c:pt idx="2612">
                  <c:v>661.12</c:v>
                </c:pt>
                <c:pt idx="2613">
                  <c:v>658.68</c:v>
                </c:pt>
                <c:pt idx="2614">
                  <c:v>652.26</c:v>
                </c:pt>
                <c:pt idx="2615">
                  <c:v>658.9</c:v>
                </c:pt>
                <c:pt idx="2616">
                  <c:v>675.12</c:v>
                </c:pt>
                <c:pt idx="2617">
                  <c:v>666.69</c:v>
                </c:pt>
                <c:pt idx="2618">
                  <c:v>664.56</c:v>
                </c:pt>
                <c:pt idx="2619">
                  <c:v>673.5</c:v>
                </c:pt>
                <c:pt idx="2620">
                  <c:v>667.76</c:v>
                </c:pt>
                <c:pt idx="2621">
                  <c:v>660.26</c:v>
                </c:pt>
                <c:pt idx="2622">
                  <c:v>659.57</c:v>
                </c:pt>
                <c:pt idx="2623">
                  <c:v>649.87</c:v>
                </c:pt>
                <c:pt idx="2624">
                  <c:v>649.29999999999995</c:v>
                </c:pt>
                <c:pt idx="2625">
                  <c:v>648.59</c:v>
                </c:pt>
                <c:pt idx="2626">
                  <c:v>656.11</c:v>
                </c:pt>
                <c:pt idx="2627">
                  <c:v>657.14</c:v>
                </c:pt>
                <c:pt idx="2628">
                  <c:v>652.23</c:v>
                </c:pt>
                <c:pt idx="2629">
                  <c:v>648.38</c:v>
                </c:pt>
                <c:pt idx="2630">
                  <c:v>636.04999999999995</c:v>
                </c:pt>
                <c:pt idx="2631">
                  <c:v>631.61</c:v>
                </c:pt>
                <c:pt idx="2632">
                  <c:v>631.94000000000005</c:v>
                </c:pt>
                <c:pt idx="2633">
                  <c:v>627.39</c:v>
                </c:pt>
                <c:pt idx="2634">
                  <c:v>629.46</c:v>
                </c:pt>
                <c:pt idx="2635">
                  <c:v>637.34</c:v>
                </c:pt>
                <c:pt idx="2636">
                  <c:v>648.33000000000004</c:v>
                </c:pt>
                <c:pt idx="2637">
                  <c:v>660.24</c:v>
                </c:pt>
                <c:pt idx="2638">
                  <c:v>655.71</c:v>
                </c:pt>
                <c:pt idx="2639">
                  <c:v>659.47</c:v>
                </c:pt>
                <c:pt idx="2640">
                  <c:v>658.11</c:v>
                </c:pt>
                <c:pt idx="2641">
                  <c:v>660.51</c:v>
                </c:pt>
                <c:pt idx="2642">
                  <c:v>660.65</c:v>
                </c:pt>
                <c:pt idx="2643">
                  <c:v>662.28</c:v>
                </c:pt>
                <c:pt idx="2644">
                  <c:v>657.68</c:v>
                </c:pt>
                <c:pt idx="2645">
                  <c:v>659.16</c:v>
                </c:pt>
                <c:pt idx="2646">
                  <c:v>660.77</c:v>
                </c:pt>
                <c:pt idx="2647">
                  <c:v>658.5</c:v>
                </c:pt>
                <c:pt idx="2648">
                  <c:v>667.75</c:v>
                </c:pt>
                <c:pt idx="2649">
                  <c:v>669.44</c:v>
                </c:pt>
                <c:pt idx="2650">
                  <c:v>672.67</c:v>
                </c:pt>
                <c:pt idx="2651">
                  <c:v>674.63</c:v>
                </c:pt>
                <c:pt idx="2652">
                  <c:v>669.19</c:v>
                </c:pt>
                <c:pt idx="2653">
                  <c:v>664.55</c:v>
                </c:pt>
                <c:pt idx="2654">
                  <c:v>663.9</c:v>
                </c:pt>
                <c:pt idx="2655">
                  <c:v>661.28</c:v>
                </c:pt>
                <c:pt idx="2656">
                  <c:v>666.07</c:v>
                </c:pt>
                <c:pt idx="2657">
                  <c:v>666.88</c:v>
                </c:pt>
                <c:pt idx="2658">
                  <c:v>659.76</c:v>
                </c:pt>
                <c:pt idx="2659">
                  <c:v>659.72</c:v>
                </c:pt>
                <c:pt idx="2660">
                  <c:v>656.64</c:v>
                </c:pt>
                <c:pt idx="2661">
                  <c:v>656.18</c:v>
                </c:pt>
                <c:pt idx="2662">
                  <c:v>651.30999999999995</c:v>
                </c:pt>
                <c:pt idx="2663">
                  <c:v>657.89</c:v>
                </c:pt>
                <c:pt idx="2664">
                  <c:v>663.37</c:v>
                </c:pt>
                <c:pt idx="2665">
                  <c:v>668.48</c:v>
                </c:pt>
                <c:pt idx="2666">
                  <c:v>671.38</c:v>
                </c:pt>
                <c:pt idx="2667">
                  <c:v>674.09</c:v>
                </c:pt>
                <c:pt idx="2668">
                  <c:v>677.04</c:v>
                </c:pt>
                <c:pt idx="2669">
                  <c:v>684.89</c:v>
                </c:pt>
                <c:pt idx="2670">
                  <c:v>686.72</c:v>
                </c:pt>
                <c:pt idx="2671">
                  <c:v>688.55</c:v>
                </c:pt>
                <c:pt idx="2672">
                  <c:v>685.73</c:v>
                </c:pt>
                <c:pt idx="2673">
                  <c:v>683.05</c:v>
                </c:pt>
                <c:pt idx="2674">
                  <c:v>684.2</c:v>
                </c:pt>
                <c:pt idx="2675">
                  <c:v>687.04</c:v>
                </c:pt>
                <c:pt idx="2676">
                  <c:v>687.32</c:v>
                </c:pt>
                <c:pt idx="2677">
                  <c:v>683.95</c:v>
                </c:pt>
                <c:pt idx="2678">
                  <c:v>674.19</c:v>
                </c:pt>
                <c:pt idx="2679">
                  <c:v>682.36</c:v>
                </c:pt>
                <c:pt idx="2680">
                  <c:v>682.45</c:v>
                </c:pt>
                <c:pt idx="2681">
                  <c:v>685.23</c:v>
                </c:pt>
                <c:pt idx="2682">
                  <c:v>687</c:v>
                </c:pt>
                <c:pt idx="2683">
                  <c:v>680.95</c:v>
                </c:pt>
                <c:pt idx="2684">
                  <c:v>682.02</c:v>
                </c:pt>
                <c:pt idx="2685">
                  <c:v>688.89</c:v>
                </c:pt>
                <c:pt idx="2686">
                  <c:v>686.39</c:v>
                </c:pt>
                <c:pt idx="2687">
                  <c:v>684.83</c:v>
                </c:pt>
                <c:pt idx="2688">
                  <c:v>678.02</c:v>
                </c:pt>
                <c:pt idx="2689">
                  <c:v>676.18</c:v>
                </c:pt>
                <c:pt idx="2690">
                  <c:v>673.61</c:v>
                </c:pt>
                <c:pt idx="2691">
                  <c:v>676.9</c:v>
                </c:pt>
                <c:pt idx="2692">
                  <c:v>682.25</c:v>
                </c:pt>
                <c:pt idx="2693">
                  <c:v>675.8</c:v>
                </c:pt>
                <c:pt idx="2694">
                  <c:v>676.6</c:v>
                </c:pt>
                <c:pt idx="2695">
                  <c:v>671.4</c:v>
                </c:pt>
                <c:pt idx="2696">
                  <c:v>667.63</c:v>
                </c:pt>
                <c:pt idx="2697">
                  <c:v>666.73</c:v>
                </c:pt>
                <c:pt idx="2698">
                  <c:v>674.14</c:v>
                </c:pt>
                <c:pt idx="2699">
                  <c:v>676.46</c:v>
                </c:pt>
                <c:pt idx="2700">
                  <c:v>670.26</c:v>
                </c:pt>
                <c:pt idx="2701">
                  <c:v>678.17</c:v>
                </c:pt>
                <c:pt idx="2702">
                  <c:v>679.2</c:v>
                </c:pt>
                <c:pt idx="2703">
                  <c:v>673.05</c:v>
                </c:pt>
                <c:pt idx="2704">
                  <c:v>674.26</c:v>
                </c:pt>
                <c:pt idx="2705">
                  <c:v>674.6</c:v>
                </c:pt>
                <c:pt idx="2706">
                  <c:v>674.57</c:v>
                </c:pt>
                <c:pt idx="2707">
                  <c:v>673.25</c:v>
                </c:pt>
                <c:pt idx="2708">
                  <c:v>674.29</c:v>
                </c:pt>
                <c:pt idx="2709">
                  <c:v>681.91</c:v>
                </c:pt>
                <c:pt idx="2710">
                  <c:v>683.16</c:v>
                </c:pt>
                <c:pt idx="2711">
                  <c:v>678.18</c:v>
                </c:pt>
                <c:pt idx="2712">
                  <c:v>675.87</c:v>
                </c:pt>
                <c:pt idx="2713">
                  <c:v>665.29</c:v>
                </c:pt>
                <c:pt idx="2714">
                  <c:v>658.26</c:v>
                </c:pt>
                <c:pt idx="2715">
                  <c:v>665.07</c:v>
                </c:pt>
                <c:pt idx="2716">
                  <c:v>666.54</c:v>
                </c:pt>
                <c:pt idx="2717">
                  <c:v>665.14</c:v>
                </c:pt>
                <c:pt idx="2718">
                  <c:v>660.21</c:v>
                </c:pt>
                <c:pt idx="2719">
                  <c:v>651.49</c:v>
                </c:pt>
                <c:pt idx="2720">
                  <c:v>653.53</c:v>
                </c:pt>
                <c:pt idx="2721">
                  <c:v>658.89</c:v>
                </c:pt>
                <c:pt idx="2722">
                  <c:v>663.07</c:v>
                </c:pt>
                <c:pt idx="2723">
                  <c:v>659.7</c:v>
                </c:pt>
                <c:pt idx="2724">
                  <c:v>654.66</c:v>
                </c:pt>
                <c:pt idx="2725">
                  <c:v>665.14</c:v>
                </c:pt>
                <c:pt idx="2726">
                  <c:v>665.92</c:v>
                </c:pt>
                <c:pt idx="2727">
                  <c:v>675.16</c:v>
                </c:pt>
                <c:pt idx="2728">
                  <c:v>674.33</c:v>
                </c:pt>
                <c:pt idx="2729">
                  <c:v>662.66</c:v>
                </c:pt>
                <c:pt idx="2730">
                  <c:v>666.94</c:v>
                </c:pt>
                <c:pt idx="2731">
                  <c:v>664.15</c:v>
                </c:pt>
                <c:pt idx="2732">
                  <c:v>664.37</c:v>
                </c:pt>
                <c:pt idx="2733">
                  <c:v>662.45</c:v>
                </c:pt>
                <c:pt idx="2734">
                  <c:v>663.86</c:v>
                </c:pt>
                <c:pt idx="2735">
                  <c:v>663.5</c:v>
                </c:pt>
                <c:pt idx="2736">
                  <c:v>664.72</c:v>
                </c:pt>
                <c:pt idx="2737">
                  <c:v>664.87</c:v>
                </c:pt>
                <c:pt idx="2738">
                  <c:v>672.01</c:v>
                </c:pt>
                <c:pt idx="2739">
                  <c:v>674.7</c:v>
                </c:pt>
                <c:pt idx="2740">
                  <c:v>675.81</c:v>
                </c:pt>
                <c:pt idx="2741">
                  <c:v>679.8</c:v>
                </c:pt>
                <c:pt idx="2742">
                  <c:v>682.57</c:v>
                </c:pt>
                <c:pt idx="2743">
                  <c:v>681.07</c:v>
                </c:pt>
                <c:pt idx="2744">
                  <c:v>687.16</c:v>
                </c:pt>
                <c:pt idx="2745">
                  <c:v>686.96</c:v>
                </c:pt>
                <c:pt idx="2746">
                  <c:v>685.06</c:v>
                </c:pt>
                <c:pt idx="2747">
                  <c:v>677.94</c:v>
                </c:pt>
                <c:pt idx="2748">
                  <c:v>684.71</c:v>
                </c:pt>
                <c:pt idx="2749">
                  <c:v>683.28</c:v>
                </c:pt>
                <c:pt idx="2750">
                  <c:v>682.31</c:v>
                </c:pt>
                <c:pt idx="2751">
                  <c:v>686.26</c:v>
                </c:pt>
                <c:pt idx="2752">
                  <c:v>687.15</c:v>
                </c:pt>
                <c:pt idx="2753">
                  <c:v>691.36</c:v>
                </c:pt>
                <c:pt idx="2754">
                  <c:v>697.28</c:v>
                </c:pt>
                <c:pt idx="2755">
                  <c:v>703.18</c:v>
                </c:pt>
                <c:pt idx="2756">
                  <c:v>700.35</c:v>
                </c:pt>
                <c:pt idx="2757">
                  <c:v>700.04</c:v>
                </c:pt>
                <c:pt idx="2758">
                  <c:v>701.91</c:v>
                </c:pt>
                <c:pt idx="2759">
                  <c:v>702.04</c:v>
                </c:pt>
                <c:pt idx="2760">
                  <c:v>700.65</c:v>
                </c:pt>
                <c:pt idx="2761">
                  <c:v>703.78</c:v>
                </c:pt>
                <c:pt idx="2762">
                  <c:v>705.9</c:v>
                </c:pt>
                <c:pt idx="2763">
                  <c:v>706.26</c:v>
                </c:pt>
                <c:pt idx="2764">
                  <c:v>711.57</c:v>
                </c:pt>
                <c:pt idx="2765">
                  <c:v>709.35</c:v>
                </c:pt>
                <c:pt idx="2766">
                  <c:v>707.83</c:v>
                </c:pt>
                <c:pt idx="2767">
                  <c:v>710.59</c:v>
                </c:pt>
                <c:pt idx="2768">
                  <c:v>716.55</c:v>
                </c:pt>
                <c:pt idx="2769">
                  <c:v>717.24</c:v>
                </c:pt>
                <c:pt idx="2770">
                  <c:v>716.87</c:v>
                </c:pt>
                <c:pt idx="2771">
                  <c:v>714.47</c:v>
                </c:pt>
                <c:pt idx="2772">
                  <c:v>717.44</c:v>
                </c:pt>
                <c:pt idx="2773">
                  <c:v>710.79</c:v>
                </c:pt>
                <c:pt idx="2774">
                  <c:v>709.52</c:v>
                </c:pt>
                <c:pt idx="2775">
                  <c:v>707.51</c:v>
                </c:pt>
                <c:pt idx="2776">
                  <c:v>712.62</c:v>
                </c:pt>
                <c:pt idx="2777">
                  <c:v>716.29</c:v>
                </c:pt>
                <c:pt idx="2778">
                  <c:v>716.54</c:v>
                </c:pt>
                <c:pt idx="2779">
                  <c:v>716.6</c:v>
                </c:pt>
                <c:pt idx="2780">
                  <c:v>715.8</c:v>
                </c:pt>
                <c:pt idx="2781">
                  <c:v>712.21</c:v>
                </c:pt>
                <c:pt idx="2782">
                  <c:v>710.17</c:v>
                </c:pt>
                <c:pt idx="2783">
                  <c:v>714.71</c:v>
                </c:pt>
                <c:pt idx="2784">
                  <c:v>713.14</c:v>
                </c:pt>
                <c:pt idx="2785">
                  <c:v>714.92</c:v>
                </c:pt>
                <c:pt idx="2786">
                  <c:v>710.54</c:v>
                </c:pt>
                <c:pt idx="2787">
                  <c:v>715.07</c:v>
                </c:pt>
                <c:pt idx="2788">
                  <c:v>716.18</c:v>
                </c:pt>
                <c:pt idx="2789">
                  <c:v>712.94</c:v>
                </c:pt>
                <c:pt idx="2790">
                  <c:v>719.56</c:v>
                </c:pt>
                <c:pt idx="2791">
                  <c:v>722.14</c:v>
                </c:pt>
                <c:pt idx="2792">
                  <c:v>723.52</c:v>
                </c:pt>
                <c:pt idx="2793">
                  <c:v>719.26</c:v>
                </c:pt>
                <c:pt idx="2794">
                  <c:v>720.47</c:v>
                </c:pt>
                <c:pt idx="2795">
                  <c:v>723.86</c:v>
                </c:pt>
                <c:pt idx="2796">
                  <c:v>722.31</c:v>
                </c:pt>
                <c:pt idx="2797">
                  <c:v>722.38</c:v>
                </c:pt>
                <c:pt idx="2798">
                  <c:v>724.14</c:v>
                </c:pt>
                <c:pt idx="2799">
                  <c:v>723.22</c:v>
                </c:pt>
                <c:pt idx="2800">
                  <c:v>727.95</c:v>
                </c:pt>
                <c:pt idx="2801">
                  <c:v>729.87</c:v>
                </c:pt>
                <c:pt idx="2802">
                  <c:v>731.33</c:v>
                </c:pt>
                <c:pt idx="2803">
                  <c:v>725.58</c:v>
                </c:pt>
                <c:pt idx="2804">
                  <c:v>724.35</c:v>
                </c:pt>
                <c:pt idx="2805">
                  <c:v>718.45</c:v>
                </c:pt>
                <c:pt idx="2806">
                  <c:v>710.83</c:v>
                </c:pt>
                <c:pt idx="2807">
                  <c:v>714.93</c:v>
                </c:pt>
                <c:pt idx="2808">
                  <c:v>716.77</c:v>
                </c:pt>
                <c:pt idx="2809">
                  <c:v>712.66</c:v>
                </c:pt>
                <c:pt idx="2810">
                  <c:v>712.41</c:v>
                </c:pt>
                <c:pt idx="2811">
                  <c:v>709.39</c:v>
                </c:pt>
                <c:pt idx="2812">
                  <c:v>707.58</c:v>
                </c:pt>
                <c:pt idx="2813">
                  <c:v>710.04</c:v>
                </c:pt>
                <c:pt idx="2814">
                  <c:v>716.53</c:v>
                </c:pt>
                <c:pt idx="2815">
                  <c:v>717.73</c:v>
                </c:pt>
                <c:pt idx="2816">
                  <c:v>719.54</c:v>
                </c:pt>
                <c:pt idx="2817">
                  <c:v>722.02</c:v>
                </c:pt>
                <c:pt idx="2818">
                  <c:v>720</c:v>
                </c:pt>
                <c:pt idx="2819">
                  <c:v>718.86</c:v>
                </c:pt>
                <c:pt idx="2820">
                  <c:v>722.11</c:v>
                </c:pt>
                <c:pt idx="2821">
                  <c:v>724.31</c:v>
                </c:pt>
                <c:pt idx="2822">
                  <c:v>724.99</c:v>
                </c:pt>
                <c:pt idx="2823">
                  <c:v>725.37</c:v>
                </c:pt>
                <c:pt idx="2824">
                  <c:v>725.35</c:v>
                </c:pt>
                <c:pt idx="2825">
                  <c:v>725.03</c:v>
                </c:pt>
                <c:pt idx="2826">
                  <c:v>727.2</c:v>
                </c:pt>
                <c:pt idx="2827">
                  <c:v>726.99</c:v>
                </c:pt>
                <c:pt idx="2828">
                  <c:v>733.82</c:v>
                </c:pt>
                <c:pt idx="2829">
                  <c:v>744.1</c:v>
                </c:pt>
                <c:pt idx="2830">
                  <c:v>740.93</c:v>
                </c:pt>
                <c:pt idx="2831">
                  <c:v>742.74</c:v>
                </c:pt>
                <c:pt idx="2832">
                  <c:v>741.91</c:v>
                </c:pt>
                <c:pt idx="2833">
                  <c:v>743.41</c:v>
                </c:pt>
                <c:pt idx="2834">
                  <c:v>746.25</c:v>
                </c:pt>
                <c:pt idx="2835">
                  <c:v>738.21</c:v>
                </c:pt>
                <c:pt idx="2836">
                  <c:v>737.82</c:v>
                </c:pt>
                <c:pt idx="2837">
                  <c:v>741.8</c:v>
                </c:pt>
                <c:pt idx="2838">
                  <c:v>738.81</c:v>
                </c:pt>
                <c:pt idx="2839">
                  <c:v>743.49</c:v>
                </c:pt>
                <c:pt idx="2840">
                  <c:v>751.31</c:v>
                </c:pt>
                <c:pt idx="2841">
                  <c:v>753.46</c:v>
                </c:pt>
                <c:pt idx="2842">
                  <c:v>750.13</c:v>
                </c:pt>
                <c:pt idx="2843">
                  <c:v>749.72</c:v>
                </c:pt>
                <c:pt idx="2844">
                  <c:v>751.09</c:v>
                </c:pt>
                <c:pt idx="2845">
                  <c:v>756.89</c:v>
                </c:pt>
                <c:pt idx="2846">
                  <c:v>760.77</c:v>
                </c:pt>
                <c:pt idx="2847">
                  <c:v>760.57</c:v>
                </c:pt>
                <c:pt idx="2848">
                  <c:v>761.24</c:v>
                </c:pt>
                <c:pt idx="2849">
                  <c:v>766.83</c:v>
                </c:pt>
                <c:pt idx="2850">
                  <c:v>767.99</c:v>
                </c:pt>
                <c:pt idx="2851">
                  <c:v>767.41</c:v>
                </c:pt>
                <c:pt idx="2852">
                  <c:v>766.3</c:v>
                </c:pt>
                <c:pt idx="2853">
                  <c:v>769.01</c:v>
                </c:pt>
                <c:pt idx="2854">
                  <c:v>772.52</c:v>
                </c:pt>
                <c:pt idx="2855">
                  <c:v>767.51</c:v>
                </c:pt>
                <c:pt idx="2856">
                  <c:v>769.04</c:v>
                </c:pt>
                <c:pt idx="2857">
                  <c:v>771.75</c:v>
                </c:pt>
                <c:pt idx="2858">
                  <c:v>776.47</c:v>
                </c:pt>
                <c:pt idx="2859">
                  <c:v>778.88</c:v>
                </c:pt>
                <c:pt idx="2860">
                  <c:v>775.54</c:v>
                </c:pt>
                <c:pt idx="2861">
                  <c:v>778.32</c:v>
                </c:pt>
                <c:pt idx="2862">
                  <c:v>782.65</c:v>
                </c:pt>
                <c:pt idx="2863">
                  <c:v>775.73</c:v>
                </c:pt>
                <c:pt idx="2864">
                  <c:v>766.56</c:v>
                </c:pt>
                <c:pt idx="2865">
                  <c:v>769.36</c:v>
                </c:pt>
                <c:pt idx="2866">
                  <c:v>774.17</c:v>
                </c:pt>
                <c:pt idx="2867">
                  <c:v>778.3</c:v>
                </c:pt>
                <c:pt idx="2868">
                  <c:v>777.6</c:v>
                </c:pt>
                <c:pt idx="2869">
                  <c:v>768.91</c:v>
                </c:pt>
                <c:pt idx="2870">
                  <c:v>767.49</c:v>
                </c:pt>
                <c:pt idx="2871">
                  <c:v>771.3</c:v>
                </c:pt>
                <c:pt idx="2872">
                  <c:v>768.41</c:v>
                </c:pt>
                <c:pt idx="2873">
                  <c:v>761.86</c:v>
                </c:pt>
                <c:pt idx="2874">
                  <c:v>759.74</c:v>
                </c:pt>
                <c:pt idx="2875">
                  <c:v>767.27</c:v>
                </c:pt>
                <c:pt idx="2876">
                  <c:v>773.88</c:v>
                </c:pt>
                <c:pt idx="2877">
                  <c:v>771.5</c:v>
                </c:pt>
                <c:pt idx="2878">
                  <c:v>777.09</c:v>
                </c:pt>
                <c:pt idx="2879">
                  <c:v>783.55</c:v>
                </c:pt>
                <c:pt idx="2880">
                  <c:v>786.81</c:v>
                </c:pt>
                <c:pt idx="2881">
                  <c:v>786.23</c:v>
                </c:pt>
                <c:pt idx="2882">
                  <c:v>788.49</c:v>
                </c:pt>
                <c:pt idx="2883">
                  <c:v>788.68</c:v>
                </c:pt>
                <c:pt idx="2884">
                  <c:v>792.98</c:v>
                </c:pt>
                <c:pt idx="2885">
                  <c:v>791.57</c:v>
                </c:pt>
                <c:pt idx="2886">
                  <c:v>773.66</c:v>
                </c:pt>
                <c:pt idx="2887">
                  <c:v>773.43</c:v>
                </c:pt>
                <c:pt idx="2888">
                  <c:v>772.08</c:v>
                </c:pt>
                <c:pt idx="2889">
                  <c:v>776.17</c:v>
                </c:pt>
                <c:pt idx="2890">
                  <c:v>771.06</c:v>
                </c:pt>
                <c:pt idx="2891">
                  <c:v>773.57</c:v>
                </c:pt>
                <c:pt idx="2892">
                  <c:v>767.59</c:v>
                </c:pt>
                <c:pt idx="2893">
                  <c:v>768.97</c:v>
                </c:pt>
                <c:pt idx="2894">
                  <c:v>768.79</c:v>
                </c:pt>
                <c:pt idx="2895">
                  <c:v>761.26</c:v>
                </c:pt>
                <c:pt idx="2896">
                  <c:v>765.98</c:v>
                </c:pt>
                <c:pt idx="2897">
                  <c:v>769.77</c:v>
                </c:pt>
                <c:pt idx="2898">
                  <c:v>771.63</c:v>
                </c:pt>
                <c:pt idx="2899">
                  <c:v>777.26</c:v>
                </c:pt>
                <c:pt idx="2900">
                  <c:v>774.03</c:v>
                </c:pt>
                <c:pt idx="2901">
                  <c:v>778.65</c:v>
                </c:pt>
                <c:pt idx="2902">
                  <c:v>782.76</c:v>
                </c:pt>
                <c:pt idx="2903">
                  <c:v>788.73</c:v>
                </c:pt>
                <c:pt idx="2904">
                  <c:v>792.31</c:v>
                </c:pt>
                <c:pt idx="2905">
                  <c:v>793.55</c:v>
                </c:pt>
                <c:pt idx="2906">
                  <c:v>796.72</c:v>
                </c:pt>
                <c:pt idx="2907">
                  <c:v>801.2</c:v>
                </c:pt>
                <c:pt idx="2908">
                  <c:v>797.47</c:v>
                </c:pt>
                <c:pt idx="2909">
                  <c:v>799.94</c:v>
                </c:pt>
                <c:pt idx="2910">
                  <c:v>802.78</c:v>
                </c:pt>
                <c:pt idx="2911">
                  <c:v>806.32</c:v>
                </c:pt>
                <c:pt idx="2912">
                  <c:v>805.82</c:v>
                </c:pt>
                <c:pt idx="2913">
                  <c:v>807.87</c:v>
                </c:pt>
                <c:pt idx="2914">
                  <c:v>805.93</c:v>
                </c:pt>
                <c:pt idx="2915">
                  <c:v>805.86</c:v>
                </c:pt>
                <c:pt idx="2916">
                  <c:v>803.93</c:v>
                </c:pt>
                <c:pt idx="2917">
                  <c:v>807.13</c:v>
                </c:pt>
                <c:pt idx="2918">
                  <c:v>805.58</c:v>
                </c:pt>
                <c:pt idx="2919">
                  <c:v>805.35</c:v>
                </c:pt>
                <c:pt idx="2920">
                  <c:v>803.77</c:v>
                </c:pt>
                <c:pt idx="2921">
                  <c:v>804.82</c:v>
                </c:pt>
                <c:pt idx="2922">
                  <c:v>804.42</c:v>
                </c:pt>
                <c:pt idx="2923">
                  <c:v>802.23</c:v>
                </c:pt>
                <c:pt idx="2924">
                  <c:v>798</c:v>
                </c:pt>
                <c:pt idx="2925">
                  <c:v>805.66</c:v>
                </c:pt>
                <c:pt idx="2926">
                  <c:v>805.23</c:v>
                </c:pt>
                <c:pt idx="2927">
                  <c:v>807.8</c:v>
                </c:pt>
                <c:pt idx="2928">
                  <c:v>808.96</c:v>
                </c:pt>
                <c:pt idx="2929">
                  <c:v>810.65</c:v>
                </c:pt>
                <c:pt idx="2930">
                  <c:v>813.95</c:v>
                </c:pt>
                <c:pt idx="2931">
                  <c:v>815.87</c:v>
                </c:pt>
                <c:pt idx="2932">
                  <c:v>820.95</c:v>
                </c:pt>
                <c:pt idx="2933">
                  <c:v>819.43</c:v>
                </c:pt>
                <c:pt idx="2934">
                  <c:v>828.29</c:v>
                </c:pt>
                <c:pt idx="2935">
                  <c:v>827.72</c:v>
                </c:pt>
                <c:pt idx="2936">
                  <c:v>828.93</c:v>
                </c:pt>
                <c:pt idx="2937">
                  <c:v>826.84</c:v>
                </c:pt>
                <c:pt idx="2938">
                  <c:v>820.04</c:v>
                </c:pt>
                <c:pt idx="2939">
                  <c:v>825.24</c:v>
                </c:pt>
                <c:pt idx="2940">
                  <c:v>830.69</c:v>
                </c:pt>
                <c:pt idx="2941">
                  <c:v>830.11</c:v>
                </c:pt>
                <c:pt idx="2942">
                  <c:v>840.37</c:v>
                </c:pt>
                <c:pt idx="2943">
                  <c:v>845.2</c:v>
                </c:pt>
                <c:pt idx="2944">
                  <c:v>837.28</c:v>
                </c:pt>
                <c:pt idx="2945">
                  <c:v>842.71</c:v>
                </c:pt>
                <c:pt idx="2946">
                  <c:v>833.09</c:v>
                </c:pt>
                <c:pt idx="2947">
                  <c:v>843.73</c:v>
                </c:pt>
                <c:pt idx="2948">
                  <c:v>849.09</c:v>
                </c:pt>
                <c:pt idx="2949">
                  <c:v>850.33</c:v>
                </c:pt>
                <c:pt idx="2950">
                  <c:v>859.7</c:v>
                </c:pt>
                <c:pt idx="2951">
                  <c:v>860.4</c:v>
                </c:pt>
                <c:pt idx="2952">
                  <c:v>868.21</c:v>
                </c:pt>
                <c:pt idx="2953">
                  <c:v>879.34</c:v>
                </c:pt>
                <c:pt idx="2954">
                  <c:v>880.9</c:v>
                </c:pt>
                <c:pt idx="2955">
                  <c:v>882.59</c:v>
                </c:pt>
                <c:pt idx="2956">
                  <c:v>892.8</c:v>
                </c:pt>
                <c:pt idx="2957">
                  <c:v>890.69</c:v>
                </c:pt>
                <c:pt idx="2958">
                  <c:v>903.55</c:v>
                </c:pt>
                <c:pt idx="2959">
                  <c:v>918.3</c:v>
                </c:pt>
                <c:pt idx="2960">
                  <c:v>932.66</c:v>
                </c:pt>
                <c:pt idx="2961">
                  <c:v>933.7</c:v>
                </c:pt>
                <c:pt idx="2962">
                  <c:v>935.57</c:v>
                </c:pt>
                <c:pt idx="2963">
                  <c:v>938.61</c:v>
                </c:pt>
                <c:pt idx="2964">
                  <c:v>941.21</c:v>
                </c:pt>
                <c:pt idx="2965">
                  <c:v>952.14</c:v>
                </c:pt>
                <c:pt idx="2966">
                  <c:v>949.93</c:v>
                </c:pt>
                <c:pt idx="2967">
                  <c:v>960.33</c:v>
                </c:pt>
                <c:pt idx="2968">
                  <c:v>970.02</c:v>
                </c:pt>
                <c:pt idx="2969">
                  <c:v>953.3</c:v>
                </c:pt>
                <c:pt idx="2970">
                  <c:v>947.64</c:v>
                </c:pt>
                <c:pt idx="2971">
                  <c:v>938.65</c:v>
                </c:pt>
                <c:pt idx="2972">
                  <c:v>940.16</c:v>
                </c:pt>
                <c:pt idx="2973">
                  <c:v>917.45</c:v>
                </c:pt>
                <c:pt idx="2974">
                  <c:v>927.25</c:v>
                </c:pt>
                <c:pt idx="2975">
                  <c:v>924.4</c:v>
                </c:pt>
                <c:pt idx="2976">
                  <c:v>935.85</c:v>
                </c:pt>
                <c:pt idx="2977">
                  <c:v>935.16</c:v>
                </c:pt>
                <c:pt idx="2978">
                  <c:v>958.06</c:v>
                </c:pt>
                <c:pt idx="2979">
                  <c:v>951.42</c:v>
                </c:pt>
                <c:pt idx="2980">
                  <c:v>953.51</c:v>
                </c:pt>
                <c:pt idx="2981">
                  <c:v>946.06</c:v>
                </c:pt>
                <c:pt idx="2982">
                  <c:v>952.32</c:v>
                </c:pt>
                <c:pt idx="2983">
                  <c:v>958.31</c:v>
                </c:pt>
                <c:pt idx="2984">
                  <c:v>965.93</c:v>
                </c:pt>
                <c:pt idx="2985">
                  <c:v>968.46</c:v>
                </c:pt>
                <c:pt idx="2986">
                  <c:v>976.72</c:v>
                </c:pt>
                <c:pt idx="2987">
                  <c:v>984.24</c:v>
                </c:pt>
                <c:pt idx="2988">
                  <c:v>995.77</c:v>
                </c:pt>
                <c:pt idx="2989">
                  <c:v>1005.67</c:v>
                </c:pt>
                <c:pt idx="2990">
                  <c:v>1019.75</c:v>
                </c:pt>
                <c:pt idx="2991">
                  <c:v>1012.65</c:v>
                </c:pt>
                <c:pt idx="2992">
                  <c:v>1022.9</c:v>
                </c:pt>
                <c:pt idx="2993">
                  <c:v>1033.56</c:v>
                </c:pt>
                <c:pt idx="2994">
                  <c:v>1038.1099999999999</c:v>
                </c:pt>
                <c:pt idx="2995">
                  <c:v>1048.17</c:v>
                </c:pt>
                <c:pt idx="2996">
                  <c:v>1050.1099999999999</c:v>
                </c:pt>
                <c:pt idx="2997">
                  <c:v>1063.47</c:v>
                </c:pt>
                <c:pt idx="2998">
                  <c:v>1062.96</c:v>
                </c:pt>
                <c:pt idx="2999">
                  <c:v>1034.69</c:v>
                </c:pt>
                <c:pt idx="3000">
                  <c:v>1050.25</c:v>
                </c:pt>
                <c:pt idx="3001">
                  <c:v>1062.07</c:v>
                </c:pt>
                <c:pt idx="3002">
                  <c:v>1087.42</c:v>
                </c:pt>
                <c:pt idx="3003">
                  <c:v>1104.57</c:v>
                </c:pt>
                <c:pt idx="3004">
                  <c:v>1115.6400000000001</c:v>
                </c:pt>
                <c:pt idx="3005">
                  <c:v>1109.8</c:v>
                </c:pt>
                <c:pt idx="3006">
                  <c:v>1110.56</c:v>
                </c:pt>
                <c:pt idx="3007">
                  <c:v>1110.3599999999999</c:v>
                </c:pt>
                <c:pt idx="3008">
                  <c:v>1099.67</c:v>
                </c:pt>
                <c:pt idx="3009">
                  <c:v>1105.04</c:v>
                </c:pt>
                <c:pt idx="3010">
                  <c:v>1048.71</c:v>
                </c:pt>
                <c:pt idx="3011">
                  <c:v>1011.6</c:v>
                </c:pt>
                <c:pt idx="3012">
                  <c:v>1040.55</c:v>
                </c:pt>
                <c:pt idx="3013">
                  <c:v>1023.25</c:v>
                </c:pt>
                <c:pt idx="3014">
                  <c:v>1003.94</c:v>
                </c:pt>
                <c:pt idx="3015">
                  <c:v>1041.79</c:v>
                </c:pt>
                <c:pt idx="3016">
                  <c:v>1059.73</c:v>
                </c:pt>
                <c:pt idx="3017">
                  <c:v>1087.1500000000001</c:v>
                </c:pt>
                <c:pt idx="3018">
                  <c:v>1076.03</c:v>
                </c:pt>
                <c:pt idx="3019">
                  <c:v>1102.8499999999999</c:v>
                </c:pt>
                <c:pt idx="3020">
                  <c:v>1114.53</c:v>
                </c:pt>
                <c:pt idx="3021">
                  <c:v>1119.6099999999999</c:v>
                </c:pt>
                <c:pt idx="3022">
                  <c:v>1121.54</c:v>
                </c:pt>
                <c:pt idx="3023">
                  <c:v>1115.79</c:v>
                </c:pt>
                <c:pt idx="3024">
                  <c:v>1121.21</c:v>
                </c:pt>
                <c:pt idx="3025">
                  <c:v>1093.48</c:v>
                </c:pt>
                <c:pt idx="3026">
                  <c:v>1120.29</c:v>
                </c:pt>
                <c:pt idx="3027">
                  <c:v>1112.26</c:v>
                </c:pt>
                <c:pt idx="3028">
                  <c:v>1124.1500000000001</c:v>
                </c:pt>
                <c:pt idx="3029">
                  <c:v>1123.4100000000001</c:v>
                </c:pt>
                <c:pt idx="3030">
                  <c:v>1126.29</c:v>
                </c:pt>
                <c:pt idx="3031">
                  <c:v>1133.31</c:v>
                </c:pt>
                <c:pt idx="3032">
                  <c:v>1138.0899999999999</c:v>
                </c:pt>
                <c:pt idx="3033">
                  <c:v>1138.76</c:v>
                </c:pt>
                <c:pt idx="3034">
                  <c:v>1150.19</c:v>
                </c:pt>
                <c:pt idx="3035">
                  <c:v>1159.22</c:v>
                </c:pt>
                <c:pt idx="3036">
                  <c:v>1159.3900000000001</c:v>
                </c:pt>
                <c:pt idx="3037">
                  <c:v>1169.3599999999999</c:v>
                </c:pt>
                <c:pt idx="3038">
                  <c:v>1172.3599999999999</c:v>
                </c:pt>
                <c:pt idx="3039">
                  <c:v>1153.5899999999999</c:v>
                </c:pt>
                <c:pt idx="3040">
                  <c:v>1171.22</c:v>
                </c:pt>
                <c:pt idx="3041">
                  <c:v>1171.73</c:v>
                </c:pt>
                <c:pt idx="3042">
                  <c:v>1172.24</c:v>
                </c:pt>
                <c:pt idx="3043">
                  <c:v>1167.03</c:v>
                </c:pt>
                <c:pt idx="3044">
                  <c:v>1174.46</c:v>
                </c:pt>
                <c:pt idx="3045">
                  <c:v>1196.6099999999999</c:v>
                </c:pt>
                <c:pt idx="3046">
                  <c:v>1188.29</c:v>
                </c:pt>
                <c:pt idx="3047">
                  <c:v>1191.54</c:v>
                </c:pt>
                <c:pt idx="3048">
                  <c:v>1193.17</c:v>
                </c:pt>
                <c:pt idx="3049">
                  <c:v>1199.96</c:v>
                </c:pt>
                <c:pt idx="3050">
                  <c:v>1204.33</c:v>
                </c:pt>
                <c:pt idx="3051">
                  <c:v>1198.1199999999999</c:v>
                </c:pt>
                <c:pt idx="3052">
                  <c:v>1167.1099999999999</c:v>
                </c:pt>
                <c:pt idx="3053">
                  <c:v>1173.02</c:v>
                </c:pt>
                <c:pt idx="3054">
                  <c:v>1157.1400000000001</c:v>
                </c:pt>
                <c:pt idx="3055">
                  <c:v>1148.49</c:v>
                </c:pt>
                <c:pt idx="3056">
                  <c:v>1153.28</c:v>
                </c:pt>
                <c:pt idx="3057">
                  <c:v>1138.53</c:v>
                </c:pt>
                <c:pt idx="3058">
                  <c:v>1094.6300000000001</c:v>
                </c:pt>
                <c:pt idx="3059">
                  <c:v>1119.8599999999999</c:v>
                </c:pt>
                <c:pt idx="3060">
                  <c:v>1076.78</c:v>
                </c:pt>
                <c:pt idx="3061">
                  <c:v>1080.74</c:v>
                </c:pt>
                <c:pt idx="3062">
                  <c:v>1044.8599999999999</c:v>
                </c:pt>
                <c:pt idx="3063">
                  <c:v>1050.26</c:v>
                </c:pt>
                <c:pt idx="3064">
                  <c:v>1029.08</c:v>
                </c:pt>
                <c:pt idx="3065">
                  <c:v>1026.46</c:v>
                </c:pt>
                <c:pt idx="3066">
                  <c:v>1026.8</c:v>
                </c:pt>
                <c:pt idx="3067">
                  <c:v>1062.26</c:v>
                </c:pt>
                <c:pt idx="3068">
                  <c:v>1060.45</c:v>
                </c:pt>
                <c:pt idx="3069">
                  <c:v>1056.97</c:v>
                </c:pt>
                <c:pt idx="3070">
                  <c:v>1028.8699999999999</c:v>
                </c:pt>
                <c:pt idx="3071">
                  <c:v>1044.8499999999999</c:v>
                </c:pt>
                <c:pt idx="3072">
                  <c:v>1066.98</c:v>
                </c:pt>
                <c:pt idx="3073">
                  <c:v>1073.5</c:v>
                </c:pt>
                <c:pt idx="3074">
                  <c:v>1054.6199999999999</c:v>
                </c:pt>
                <c:pt idx="3075">
                  <c:v>1030.6400000000001</c:v>
                </c:pt>
                <c:pt idx="3076">
                  <c:v>1040.54</c:v>
                </c:pt>
                <c:pt idx="3077">
                  <c:v>1014.98</c:v>
                </c:pt>
                <c:pt idx="3078">
                  <c:v>985.91</c:v>
                </c:pt>
                <c:pt idx="3079">
                  <c:v>988.94</c:v>
                </c:pt>
                <c:pt idx="3080">
                  <c:v>985.92</c:v>
                </c:pt>
                <c:pt idx="3081">
                  <c:v>963.9</c:v>
                </c:pt>
                <c:pt idx="3082">
                  <c:v>931.75</c:v>
                </c:pt>
                <c:pt idx="3083">
                  <c:v>952.18</c:v>
                </c:pt>
                <c:pt idx="3084">
                  <c:v>948.5</c:v>
                </c:pt>
                <c:pt idx="3085">
                  <c:v>971.25</c:v>
                </c:pt>
                <c:pt idx="3086">
                  <c:v>992.87</c:v>
                </c:pt>
                <c:pt idx="3087">
                  <c:v>1013.78</c:v>
                </c:pt>
                <c:pt idx="3088">
                  <c:v>1022.74</c:v>
                </c:pt>
                <c:pt idx="3089">
                  <c:v>1034.5</c:v>
                </c:pt>
                <c:pt idx="3090">
                  <c:v>1036.69</c:v>
                </c:pt>
                <c:pt idx="3091">
                  <c:v>1039.01</c:v>
                </c:pt>
                <c:pt idx="3092">
                  <c:v>1039.02</c:v>
                </c:pt>
                <c:pt idx="3093">
                  <c:v>1020.76</c:v>
                </c:pt>
                <c:pt idx="3094">
                  <c:v>1030.53</c:v>
                </c:pt>
                <c:pt idx="3095">
                  <c:v>1015.72</c:v>
                </c:pt>
                <c:pt idx="3096">
                  <c:v>1016.51</c:v>
                </c:pt>
                <c:pt idx="3097">
                  <c:v>987.34</c:v>
                </c:pt>
                <c:pt idx="3098">
                  <c:v>962.16</c:v>
                </c:pt>
                <c:pt idx="3099">
                  <c:v>980.95</c:v>
                </c:pt>
                <c:pt idx="3100">
                  <c:v>969.4</c:v>
                </c:pt>
                <c:pt idx="3101">
                  <c:v>983.17</c:v>
                </c:pt>
                <c:pt idx="3102">
                  <c:v>990.52</c:v>
                </c:pt>
                <c:pt idx="3103">
                  <c:v>983.02</c:v>
                </c:pt>
                <c:pt idx="3104">
                  <c:v>968.91</c:v>
                </c:pt>
                <c:pt idx="3105">
                  <c:v>957.35</c:v>
                </c:pt>
                <c:pt idx="3106">
                  <c:v>960.78</c:v>
                </c:pt>
                <c:pt idx="3107">
                  <c:v>947.15</c:v>
                </c:pt>
                <c:pt idx="3108">
                  <c:v>906.01</c:v>
                </c:pt>
                <c:pt idx="3109">
                  <c:v>914.99</c:v>
                </c:pt>
                <c:pt idx="3110">
                  <c:v>899.4</c:v>
                </c:pt>
                <c:pt idx="3111">
                  <c:v>917.51</c:v>
                </c:pt>
                <c:pt idx="3112">
                  <c:v>915.12</c:v>
                </c:pt>
                <c:pt idx="3113">
                  <c:v>911.12</c:v>
                </c:pt>
                <c:pt idx="3114">
                  <c:v>893.16</c:v>
                </c:pt>
                <c:pt idx="3115">
                  <c:v>898.51</c:v>
                </c:pt>
                <c:pt idx="3116">
                  <c:v>909.72</c:v>
                </c:pt>
                <c:pt idx="3117">
                  <c:v>911.11</c:v>
                </c:pt>
                <c:pt idx="3118">
                  <c:v>921.27</c:v>
                </c:pt>
                <c:pt idx="3119">
                  <c:v>942.39</c:v>
                </c:pt>
                <c:pt idx="3120">
                  <c:v>943.97</c:v>
                </c:pt>
                <c:pt idx="3121">
                  <c:v>933.39</c:v>
                </c:pt>
                <c:pt idx="3122">
                  <c:v>936.74</c:v>
                </c:pt>
                <c:pt idx="3123">
                  <c:v>934.08</c:v>
                </c:pt>
                <c:pt idx="3124">
                  <c:v>927.58</c:v>
                </c:pt>
                <c:pt idx="3125">
                  <c:v>930.16</c:v>
                </c:pt>
                <c:pt idx="3126">
                  <c:v>935.52</c:v>
                </c:pt>
                <c:pt idx="3127">
                  <c:v>949.73</c:v>
                </c:pt>
                <c:pt idx="3128">
                  <c:v>956.39</c:v>
                </c:pt>
                <c:pt idx="3129">
                  <c:v>952.77</c:v>
                </c:pt>
                <c:pt idx="3130">
                  <c:v>953.55</c:v>
                </c:pt>
                <c:pt idx="3131">
                  <c:v>959.6</c:v>
                </c:pt>
                <c:pt idx="3132">
                  <c:v>960.23</c:v>
                </c:pt>
                <c:pt idx="3133">
                  <c:v>956.79</c:v>
                </c:pt>
                <c:pt idx="3134">
                  <c:v>966.27</c:v>
                </c:pt>
                <c:pt idx="3135">
                  <c:v>963.5</c:v>
                </c:pt>
                <c:pt idx="3136">
                  <c:v>968.47</c:v>
                </c:pt>
                <c:pt idx="3137">
                  <c:v>978.04</c:v>
                </c:pt>
                <c:pt idx="3138">
                  <c:v>978.27</c:v>
                </c:pt>
                <c:pt idx="3139">
                  <c:v>961.37</c:v>
                </c:pt>
                <c:pt idx="3140">
                  <c:v>964.28</c:v>
                </c:pt>
                <c:pt idx="3141">
                  <c:v>968.88</c:v>
                </c:pt>
                <c:pt idx="3142">
                  <c:v>969.62</c:v>
                </c:pt>
                <c:pt idx="3143">
                  <c:v>979.21</c:v>
                </c:pt>
                <c:pt idx="3144">
                  <c:v>982.15</c:v>
                </c:pt>
                <c:pt idx="3145">
                  <c:v>987.36</c:v>
                </c:pt>
                <c:pt idx="3146">
                  <c:v>987.05</c:v>
                </c:pt>
                <c:pt idx="3147">
                  <c:v>991.92</c:v>
                </c:pt>
                <c:pt idx="3148">
                  <c:v>995.19</c:v>
                </c:pt>
                <c:pt idx="3149">
                  <c:v>988.17</c:v>
                </c:pt>
                <c:pt idx="3150">
                  <c:v>998.07</c:v>
                </c:pt>
                <c:pt idx="3151">
                  <c:v>989.54</c:v>
                </c:pt>
                <c:pt idx="3152">
                  <c:v>975.94</c:v>
                </c:pt>
                <c:pt idx="3153">
                  <c:v>968.44</c:v>
                </c:pt>
                <c:pt idx="3154">
                  <c:v>958.19</c:v>
                </c:pt>
                <c:pt idx="3155">
                  <c:v>968.9</c:v>
                </c:pt>
                <c:pt idx="3156">
                  <c:v>970.34</c:v>
                </c:pt>
                <c:pt idx="3157">
                  <c:v>985.06</c:v>
                </c:pt>
                <c:pt idx="3158">
                  <c:v>987.01</c:v>
                </c:pt>
                <c:pt idx="3159">
                  <c:v>987.95</c:v>
                </c:pt>
                <c:pt idx="3160">
                  <c:v>991.34</c:v>
                </c:pt>
                <c:pt idx="3161">
                  <c:v>987.61</c:v>
                </c:pt>
                <c:pt idx="3162">
                  <c:v>993.49</c:v>
                </c:pt>
                <c:pt idx="3163">
                  <c:v>995.54</c:v>
                </c:pt>
                <c:pt idx="3164">
                  <c:v>1004.74</c:v>
                </c:pt>
                <c:pt idx="3165">
                  <c:v>1002.97</c:v>
                </c:pt>
                <c:pt idx="3166">
                  <c:v>1011.29</c:v>
                </c:pt>
                <c:pt idx="3167">
                  <c:v>1010.74</c:v>
                </c:pt>
                <c:pt idx="3168">
                  <c:v>1009.61</c:v>
                </c:pt>
                <c:pt idx="3169">
                  <c:v>1015.37</c:v>
                </c:pt>
                <c:pt idx="3170">
                  <c:v>1017.13</c:v>
                </c:pt>
                <c:pt idx="3171">
                  <c:v>1012.88</c:v>
                </c:pt>
                <c:pt idx="3172">
                  <c:v>1018.79</c:v>
                </c:pt>
                <c:pt idx="3173">
                  <c:v>1020.4</c:v>
                </c:pt>
                <c:pt idx="3174">
                  <c:v>1023.62</c:v>
                </c:pt>
                <c:pt idx="3175">
                  <c:v>1008.39</c:v>
                </c:pt>
                <c:pt idx="3176">
                  <c:v>996.12</c:v>
                </c:pt>
                <c:pt idx="3177">
                  <c:v>996.19</c:v>
                </c:pt>
                <c:pt idx="3178">
                  <c:v>993.96</c:v>
                </c:pt>
                <c:pt idx="3179">
                  <c:v>945.89</c:v>
                </c:pt>
                <c:pt idx="3180">
                  <c:v>970.08</c:v>
                </c:pt>
                <c:pt idx="3181">
                  <c:v>951.64</c:v>
                </c:pt>
                <c:pt idx="3182">
                  <c:v>963.37</c:v>
                </c:pt>
                <c:pt idx="3183">
                  <c:v>971.6</c:v>
                </c:pt>
                <c:pt idx="3184">
                  <c:v>963.47</c:v>
                </c:pt>
                <c:pt idx="3185">
                  <c:v>958.36</c:v>
                </c:pt>
                <c:pt idx="3186">
                  <c:v>953.51</c:v>
                </c:pt>
                <c:pt idx="3187">
                  <c:v>939.68</c:v>
                </c:pt>
                <c:pt idx="3188">
                  <c:v>922.73</c:v>
                </c:pt>
                <c:pt idx="3189">
                  <c:v>910.17</c:v>
                </c:pt>
                <c:pt idx="3190">
                  <c:v>900.82</c:v>
                </c:pt>
                <c:pt idx="3191">
                  <c:v>888.82</c:v>
                </c:pt>
                <c:pt idx="3192">
                  <c:v>888.69</c:v>
                </c:pt>
                <c:pt idx="3193">
                  <c:v>914.76</c:v>
                </c:pt>
                <c:pt idx="3194">
                  <c:v>907.96</c:v>
                </c:pt>
                <c:pt idx="3195">
                  <c:v>924.86</c:v>
                </c:pt>
                <c:pt idx="3196">
                  <c:v>925.53</c:v>
                </c:pt>
                <c:pt idx="3197">
                  <c:v>922.05</c:v>
                </c:pt>
                <c:pt idx="3198">
                  <c:v>922.16</c:v>
                </c:pt>
                <c:pt idx="3199">
                  <c:v>926.28</c:v>
                </c:pt>
                <c:pt idx="3200">
                  <c:v>914.29</c:v>
                </c:pt>
                <c:pt idx="3201">
                  <c:v>918.12</c:v>
                </c:pt>
                <c:pt idx="3202">
                  <c:v>905.38</c:v>
                </c:pt>
                <c:pt idx="3203">
                  <c:v>900.93</c:v>
                </c:pt>
                <c:pt idx="3204">
                  <c:v>897.15</c:v>
                </c:pt>
                <c:pt idx="3205">
                  <c:v>898.19</c:v>
                </c:pt>
                <c:pt idx="3206">
                  <c:v>916.06</c:v>
                </c:pt>
                <c:pt idx="3207">
                  <c:v>919.02</c:v>
                </c:pt>
                <c:pt idx="3208">
                  <c:v>922.56</c:v>
                </c:pt>
                <c:pt idx="3209">
                  <c:v>924.42</c:v>
                </c:pt>
                <c:pt idx="3210">
                  <c:v>917.97</c:v>
                </c:pt>
                <c:pt idx="3211">
                  <c:v>921.03</c:v>
                </c:pt>
                <c:pt idx="3212">
                  <c:v>923.12</c:v>
                </c:pt>
                <c:pt idx="3213">
                  <c:v>930.2</c:v>
                </c:pt>
                <c:pt idx="3214">
                  <c:v>926.79</c:v>
                </c:pt>
                <c:pt idx="3215">
                  <c:v>926.54</c:v>
                </c:pt>
                <c:pt idx="3216">
                  <c:v>951.59</c:v>
                </c:pt>
                <c:pt idx="3217">
                  <c:v>958.84</c:v>
                </c:pt>
                <c:pt idx="3218">
                  <c:v>957.14</c:v>
                </c:pt>
                <c:pt idx="3219">
                  <c:v>954.82</c:v>
                </c:pt>
                <c:pt idx="3220">
                  <c:v>958.59</c:v>
                </c:pt>
                <c:pt idx="3221">
                  <c:v>955.89</c:v>
                </c:pt>
                <c:pt idx="3222">
                  <c:v>954.58</c:v>
                </c:pt>
                <c:pt idx="3223">
                  <c:v>961.28</c:v>
                </c:pt>
                <c:pt idx="3224">
                  <c:v>960.25</c:v>
                </c:pt>
                <c:pt idx="3225">
                  <c:v>952.04</c:v>
                </c:pt>
                <c:pt idx="3226">
                  <c:v>933.65</c:v>
                </c:pt>
                <c:pt idx="3227">
                  <c:v>927.25</c:v>
                </c:pt>
                <c:pt idx="3228">
                  <c:v>919.24</c:v>
                </c:pt>
                <c:pt idx="3229">
                  <c:v>918.24</c:v>
                </c:pt>
                <c:pt idx="3230">
                  <c:v>912.26</c:v>
                </c:pt>
                <c:pt idx="3231">
                  <c:v>908.56</c:v>
                </c:pt>
                <c:pt idx="3232">
                  <c:v>897.94</c:v>
                </c:pt>
                <c:pt idx="3233">
                  <c:v>891.75</c:v>
                </c:pt>
                <c:pt idx="3234">
                  <c:v>900.81</c:v>
                </c:pt>
                <c:pt idx="3235">
                  <c:v>892.54</c:v>
                </c:pt>
                <c:pt idx="3236">
                  <c:v>891.75</c:v>
                </c:pt>
                <c:pt idx="3237">
                  <c:v>878.22</c:v>
                </c:pt>
                <c:pt idx="3238">
                  <c:v>880.9</c:v>
                </c:pt>
                <c:pt idx="3239">
                  <c:v>889.64</c:v>
                </c:pt>
                <c:pt idx="3240">
                  <c:v>887.44</c:v>
                </c:pt>
                <c:pt idx="3241">
                  <c:v>896.99</c:v>
                </c:pt>
                <c:pt idx="3242">
                  <c:v>898.3</c:v>
                </c:pt>
                <c:pt idx="3243">
                  <c:v>902.71</c:v>
                </c:pt>
                <c:pt idx="3244">
                  <c:v>901.8</c:v>
                </c:pt>
                <c:pt idx="3245">
                  <c:v>909.68</c:v>
                </c:pt>
                <c:pt idx="3246">
                  <c:v>908.7</c:v>
                </c:pt>
                <c:pt idx="3247">
                  <c:v>901.89</c:v>
                </c:pt>
                <c:pt idx="3248">
                  <c:v>902.3</c:v>
                </c:pt>
                <c:pt idx="3249">
                  <c:v>911.05</c:v>
                </c:pt>
                <c:pt idx="3250">
                  <c:v>906.55</c:v>
                </c:pt>
                <c:pt idx="3251">
                  <c:v>908.18</c:v>
                </c:pt>
                <c:pt idx="3252">
                  <c:v>908.79</c:v>
                </c:pt>
                <c:pt idx="3253">
                  <c:v>908.88</c:v>
                </c:pt>
                <c:pt idx="3254">
                  <c:v>912.18</c:v>
                </c:pt>
                <c:pt idx="3255">
                  <c:v>915.93</c:v>
                </c:pt>
                <c:pt idx="3256">
                  <c:v>915.84</c:v>
                </c:pt>
                <c:pt idx="3257">
                  <c:v>910.65</c:v>
                </c:pt>
                <c:pt idx="3258">
                  <c:v>908.67</c:v>
                </c:pt>
                <c:pt idx="3259">
                  <c:v>926.1</c:v>
                </c:pt>
                <c:pt idx="3260">
                  <c:v>937.54</c:v>
                </c:pt>
                <c:pt idx="3261">
                  <c:v>945.25</c:v>
                </c:pt>
                <c:pt idx="3262">
                  <c:v>952.34</c:v>
                </c:pt>
                <c:pt idx="3263">
                  <c:v>950.89</c:v>
                </c:pt>
                <c:pt idx="3264">
                  <c:v>961.3</c:v>
                </c:pt>
                <c:pt idx="3265">
                  <c:v>964.35</c:v>
                </c:pt>
                <c:pt idx="3266">
                  <c:v>970.58</c:v>
                </c:pt>
                <c:pt idx="3267">
                  <c:v>987.57</c:v>
                </c:pt>
                <c:pt idx="3268">
                  <c:v>988.91</c:v>
                </c:pt>
                <c:pt idx="3269">
                  <c:v>994.43</c:v>
                </c:pt>
                <c:pt idx="3270">
                  <c:v>987.06</c:v>
                </c:pt>
                <c:pt idx="3271">
                  <c:v>990.27</c:v>
                </c:pt>
                <c:pt idx="3272">
                  <c:v>965.47</c:v>
                </c:pt>
                <c:pt idx="3273">
                  <c:v>979.63</c:v>
                </c:pt>
                <c:pt idx="3274">
                  <c:v>993.99</c:v>
                </c:pt>
                <c:pt idx="3275">
                  <c:v>992.45</c:v>
                </c:pt>
                <c:pt idx="3276">
                  <c:v>994.49</c:v>
                </c:pt>
                <c:pt idx="3277">
                  <c:v>994.03</c:v>
                </c:pt>
                <c:pt idx="3278">
                  <c:v>985.25</c:v>
                </c:pt>
                <c:pt idx="3279">
                  <c:v>984.6</c:v>
                </c:pt>
                <c:pt idx="3280">
                  <c:v>1001.32</c:v>
                </c:pt>
                <c:pt idx="3281">
                  <c:v>1005.41</c:v>
                </c:pt>
                <c:pt idx="3282">
                  <c:v>1008.44</c:v>
                </c:pt>
                <c:pt idx="3283">
                  <c:v>1004.12</c:v>
                </c:pt>
                <c:pt idx="3284">
                  <c:v>1011.86</c:v>
                </c:pt>
                <c:pt idx="3285">
                  <c:v>1006.59</c:v>
                </c:pt>
                <c:pt idx="3286">
                  <c:v>1002.3</c:v>
                </c:pt>
                <c:pt idx="3287">
                  <c:v>981.78</c:v>
                </c:pt>
                <c:pt idx="3288">
                  <c:v>988.71</c:v>
                </c:pt>
                <c:pt idx="3289">
                  <c:v>970.07</c:v>
                </c:pt>
                <c:pt idx="3290">
                  <c:v>969.79</c:v>
                </c:pt>
                <c:pt idx="3291">
                  <c:v>975.91</c:v>
                </c:pt>
                <c:pt idx="3292">
                  <c:v>982.98</c:v>
                </c:pt>
                <c:pt idx="3293">
                  <c:v>980.76</c:v>
                </c:pt>
                <c:pt idx="3294">
                  <c:v>988.53</c:v>
                </c:pt>
                <c:pt idx="3295">
                  <c:v>985.81</c:v>
                </c:pt>
                <c:pt idx="3296">
                  <c:v>984.46</c:v>
                </c:pt>
                <c:pt idx="3297">
                  <c:v>986.91</c:v>
                </c:pt>
                <c:pt idx="3298">
                  <c:v>989.26</c:v>
                </c:pt>
                <c:pt idx="3299">
                  <c:v>997.56</c:v>
                </c:pt>
                <c:pt idx="3300">
                  <c:v>988.48</c:v>
                </c:pt>
                <c:pt idx="3301">
                  <c:v>981.91</c:v>
                </c:pt>
                <c:pt idx="3302">
                  <c:v>985.95</c:v>
                </c:pt>
                <c:pt idx="3303">
                  <c:v>982.9</c:v>
                </c:pt>
                <c:pt idx="3304">
                  <c:v>977.17</c:v>
                </c:pt>
                <c:pt idx="3305">
                  <c:v>972.1</c:v>
                </c:pt>
                <c:pt idx="3306">
                  <c:v>962.3</c:v>
                </c:pt>
                <c:pt idx="3307">
                  <c:v>966.21</c:v>
                </c:pt>
                <c:pt idx="3308">
                  <c:v>965.86</c:v>
                </c:pt>
                <c:pt idx="3309">
                  <c:v>968</c:v>
                </c:pt>
                <c:pt idx="3310">
                  <c:v>976.92</c:v>
                </c:pt>
                <c:pt idx="3311">
                  <c:v>974.13</c:v>
                </c:pt>
                <c:pt idx="3312">
                  <c:v>979.64</c:v>
                </c:pt>
                <c:pt idx="3313">
                  <c:v>978.5</c:v>
                </c:pt>
                <c:pt idx="3314">
                  <c:v>974.14</c:v>
                </c:pt>
                <c:pt idx="3315">
                  <c:v>957.97</c:v>
                </c:pt>
                <c:pt idx="3316">
                  <c:v>957.56</c:v>
                </c:pt>
                <c:pt idx="3317">
                  <c:v>951.22</c:v>
                </c:pt>
                <c:pt idx="3318">
                  <c:v>947.01</c:v>
                </c:pt>
                <c:pt idx="3319">
                  <c:v>952.55</c:v>
                </c:pt>
                <c:pt idx="3320">
                  <c:v>958.54</c:v>
                </c:pt>
                <c:pt idx="3321">
                  <c:v>965.34</c:v>
                </c:pt>
                <c:pt idx="3322">
                  <c:v>975.64</c:v>
                </c:pt>
                <c:pt idx="3323">
                  <c:v>975.69</c:v>
                </c:pt>
                <c:pt idx="3324">
                  <c:v>976.48</c:v>
                </c:pt>
                <c:pt idx="3325">
                  <c:v>987.13</c:v>
                </c:pt>
                <c:pt idx="3326">
                  <c:v>986.29</c:v>
                </c:pt>
                <c:pt idx="3327">
                  <c:v>983.78</c:v>
                </c:pt>
                <c:pt idx="3328">
                  <c:v>982.71</c:v>
                </c:pt>
                <c:pt idx="3329">
                  <c:v>970.03</c:v>
                </c:pt>
                <c:pt idx="3330">
                  <c:v>975.14</c:v>
                </c:pt>
                <c:pt idx="3331">
                  <c:v>972</c:v>
                </c:pt>
                <c:pt idx="3332">
                  <c:v>971.54</c:v>
                </c:pt>
                <c:pt idx="3333">
                  <c:v>969.34</c:v>
                </c:pt>
                <c:pt idx="3334">
                  <c:v>959.88</c:v>
                </c:pt>
                <c:pt idx="3335">
                  <c:v>946.47</c:v>
                </c:pt>
                <c:pt idx="3336">
                  <c:v>951.16</c:v>
                </c:pt>
                <c:pt idx="3337">
                  <c:v>951.41</c:v>
                </c:pt>
                <c:pt idx="3338">
                  <c:v>948.21</c:v>
                </c:pt>
                <c:pt idx="3339">
                  <c:v>958.28</c:v>
                </c:pt>
                <c:pt idx="3340">
                  <c:v>962.9</c:v>
                </c:pt>
                <c:pt idx="3341">
                  <c:v>962.07</c:v>
                </c:pt>
                <c:pt idx="3342">
                  <c:v>954.17</c:v>
                </c:pt>
                <c:pt idx="3343">
                  <c:v>950.08</c:v>
                </c:pt>
                <c:pt idx="3344">
                  <c:v>953.61</c:v>
                </c:pt>
                <c:pt idx="3345">
                  <c:v>946.95</c:v>
                </c:pt>
                <c:pt idx="3346">
                  <c:v>944.01</c:v>
                </c:pt>
                <c:pt idx="3347">
                  <c:v>949.69</c:v>
                </c:pt>
                <c:pt idx="3348">
                  <c:v>959.18</c:v>
                </c:pt>
                <c:pt idx="3349">
                  <c:v>959.2</c:v>
                </c:pt>
                <c:pt idx="3350">
                  <c:v>962.85</c:v>
                </c:pt>
                <c:pt idx="3351">
                  <c:v>960.13</c:v>
                </c:pt>
                <c:pt idx="3352">
                  <c:v>959.13</c:v>
                </c:pt>
                <c:pt idx="3353">
                  <c:v>943.11</c:v>
                </c:pt>
                <c:pt idx="3354">
                  <c:v>949.94</c:v>
                </c:pt>
                <c:pt idx="3355">
                  <c:v>965.61</c:v>
                </c:pt>
                <c:pt idx="3356">
                  <c:v>961.98</c:v>
                </c:pt>
                <c:pt idx="3357">
                  <c:v>960.39</c:v>
                </c:pt>
                <c:pt idx="3358">
                  <c:v>973.04</c:v>
                </c:pt>
                <c:pt idx="3359">
                  <c:v>975.34</c:v>
                </c:pt>
                <c:pt idx="3360">
                  <c:v>966.35</c:v>
                </c:pt>
                <c:pt idx="3361">
                  <c:v>969.05</c:v>
                </c:pt>
                <c:pt idx="3362">
                  <c:v>973.65</c:v>
                </c:pt>
                <c:pt idx="3363">
                  <c:v>978.63</c:v>
                </c:pt>
                <c:pt idx="3364">
                  <c:v>975.4</c:v>
                </c:pt>
                <c:pt idx="3365">
                  <c:v>972.53</c:v>
                </c:pt>
                <c:pt idx="3366">
                  <c:v>982.11</c:v>
                </c:pt>
                <c:pt idx="3367">
                  <c:v>982.57</c:v>
                </c:pt>
                <c:pt idx="3368">
                  <c:v>976.05</c:v>
                </c:pt>
                <c:pt idx="3369">
                  <c:v>982.34</c:v>
                </c:pt>
                <c:pt idx="3370">
                  <c:v>982.04</c:v>
                </c:pt>
                <c:pt idx="3371">
                  <c:v>989.46</c:v>
                </c:pt>
                <c:pt idx="3372">
                  <c:v>988.41</c:v>
                </c:pt>
                <c:pt idx="3373">
                  <c:v>994.95</c:v>
                </c:pt>
                <c:pt idx="3374">
                  <c:v>993.35</c:v>
                </c:pt>
                <c:pt idx="3375">
                  <c:v>997.94</c:v>
                </c:pt>
                <c:pt idx="3376">
                  <c:v>986.02</c:v>
                </c:pt>
                <c:pt idx="3377">
                  <c:v>991.66</c:v>
                </c:pt>
                <c:pt idx="3378">
                  <c:v>997.39</c:v>
                </c:pt>
                <c:pt idx="3379">
                  <c:v>991.1</c:v>
                </c:pt>
                <c:pt idx="3380">
                  <c:v>973.15</c:v>
                </c:pt>
                <c:pt idx="3381">
                  <c:v>964.61</c:v>
                </c:pt>
                <c:pt idx="3382">
                  <c:v>965.93</c:v>
                </c:pt>
                <c:pt idx="3383">
                  <c:v>975.24</c:v>
                </c:pt>
                <c:pt idx="3384">
                  <c:v>974.34</c:v>
                </c:pt>
                <c:pt idx="3385">
                  <c:v>975.31</c:v>
                </c:pt>
                <c:pt idx="3386">
                  <c:v>966.83</c:v>
                </c:pt>
                <c:pt idx="3387">
                  <c:v>968.91</c:v>
                </c:pt>
                <c:pt idx="3388">
                  <c:v>979.38</c:v>
                </c:pt>
                <c:pt idx="3389">
                  <c:v>980</c:v>
                </c:pt>
                <c:pt idx="3390">
                  <c:v>981.03</c:v>
                </c:pt>
                <c:pt idx="3391">
                  <c:v>984.67</c:v>
                </c:pt>
                <c:pt idx="3392">
                  <c:v>994.38</c:v>
                </c:pt>
                <c:pt idx="3393">
                  <c:v>997.26</c:v>
                </c:pt>
                <c:pt idx="3394">
                  <c:v>992.45</c:v>
                </c:pt>
                <c:pt idx="3395">
                  <c:v>982.88</c:v>
                </c:pt>
                <c:pt idx="3396">
                  <c:v>976.79</c:v>
                </c:pt>
                <c:pt idx="3397">
                  <c:v>977.26</c:v>
                </c:pt>
                <c:pt idx="3398">
                  <c:v>978.59</c:v>
                </c:pt>
                <c:pt idx="3399">
                  <c:v>984.06</c:v>
                </c:pt>
                <c:pt idx="3400">
                  <c:v>979.36</c:v>
                </c:pt>
                <c:pt idx="3401">
                  <c:v>977.63</c:v>
                </c:pt>
                <c:pt idx="3402">
                  <c:v>976.79</c:v>
                </c:pt>
                <c:pt idx="3403">
                  <c:v>974.08</c:v>
                </c:pt>
                <c:pt idx="3404">
                  <c:v>974.12</c:v>
                </c:pt>
                <c:pt idx="3405">
                  <c:v>970.26</c:v>
                </c:pt>
                <c:pt idx="3406">
                  <c:v>969.31</c:v>
                </c:pt>
                <c:pt idx="3407">
                  <c:v>976.07</c:v>
                </c:pt>
                <c:pt idx="3408">
                  <c:v>987.22</c:v>
                </c:pt>
                <c:pt idx="3409">
                  <c:v>989.86</c:v>
                </c:pt>
                <c:pt idx="3410">
                  <c:v>996.74</c:v>
                </c:pt>
                <c:pt idx="3411">
                  <c:v>995.15</c:v>
                </c:pt>
                <c:pt idx="3412">
                  <c:v>997.1</c:v>
                </c:pt>
                <c:pt idx="3413">
                  <c:v>990.36</c:v>
                </c:pt>
                <c:pt idx="3414">
                  <c:v>985.75</c:v>
                </c:pt>
                <c:pt idx="3415">
                  <c:v>988.13</c:v>
                </c:pt>
                <c:pt idx="3416">
                  <c:v>987.3</c:v>
                </c:pt>
                <c:pt idx="3417">
                  <c:v>990.75</c:v>
                </c:pt>
                <c:pt idx="3418">
                  <c:v>997.84</c:v>
                </c:pt>
                <c:pt idx="3419">
                  <c:v>996.56</c:v>
                </c:pt>
                <c:pt idx="3420">
                  <c:v>999.59</c:v>
                </c:pt>
                <c:pt idx="3421">
                  <c:v>991.19</c:v>
                </c:pt>
                <c:pt idx="3422">
                  <c:v>992.45</c:v>
                </c:pt>
                <c:pt idx="3423">
                  <c:v>987.59</c:v>
                </c:pt>
                <c:pt idx="3424">
                  <c:v>983.09</c:v>
                </c:pt>
                <c:pt idx="3425">
                  <c:v>988.22</c:v>
                </c:pt>
                <c:pt idx="3426">
                  <c:v>987.83</c:v>
                </c:pt>
                <c:pt idx="3427">
                  <c:v>987.38</c:v>
                </c:pt>
                <c:pt idx="3428">
                  <c:v>991.84</c:v>
                </c:pt>
                <c:pt idx="3429">
                  <c:v>993.57</c:v>
                </c:pt>
                <c:pt idx="3430">
                  <c:v>993.05</c:v>
                </c:pt>
                <c:pt idx="3431">
                  <c:v>994.46</c:v>
                </c:pt>
                <c:pt idx="3432">
                  <c:v>989.82</c:v>
                </c:pt>
                <c:pt idx="3433">
                  <c:v>989.2</c:v>
                </c:pt>
                <c:pt idx="3434">
                  <c:v>983.56</c:v>
                </c:pt>
                <c:pt idx="3435">
                  <c:v>987.19</c:v>
                </c:pt>
                <c:pt idx="3436">
                  <c:v>987.79</c:v>
                </c:pt>
                <c:pt idx="3437">
                  <c:v>993.6</c:v>
                </c:pt>
                <c:pt idx="3438">
                  <c:v>996.57</c:v>
                </c:pt>
                <c:pt idx="3439">
                  <c:v>996.48</c:v>
                </c:pt>
                <c:pt idx="3440">
                  <c:v>995.87</c:v>
                </c:pt>
                <c:pt idx="3441">
                  <c:v>1000.89</c:v>
                </c:pt>
                <c:pt idx="3442">
                  <c:v>998.82</c:v>
                </c:pt>
                <c:pt idx="3443">
                  <c:v>1015.59</c:v>
                </c:pt>
                <c:pt idx="3444">
                  <c:v>1022.43</c:v>
                </c:pt>
                <c:pt idx="3445">
                  <c:v>1024.3399999999999</c:v>
                </c:pt>
                <c:pt idx="3446">
                  <c:v>1024.9100000000001</c:v>
                </c:pt>
                <c:pt idx="3447">
                  <c:v>1024.03</c:v>
                </c:pt>
                <c:pt idx="3448">
                  <c:v>1022.49</c:v>
                </c:pt>
                <c:pt idx="3449">
                  <c:v>1016.75</c:v>
                </c:pt>
                <c:pt idx="3450">
                  <c:v>1018.33</c:v>
                </c:pt>
                <c:pt idx="3451">
                  <c:v>1012.77</c:v>
                </c:pt>
                <c:pt idx="3452">
                  <c:v>1012.3</c:v>
                </c:pt>
                <c:pt idx="3453">
                  <c:v>1010.03</c:v>
                </c:pt>
                <c:pt idx="3454">
                  <c:v>1002.91</c:v>
                </c:pt>
                <c:pt idx="3455">
                  <c:v>1008.35</c:v>
                </c:pt>
                <c:pt idx="3456">
                  <c:v>1000.56</c:v>
                </c:pt>
                <c:pt idx="3457">
                  <c:v>987.89</c:v>
                </c:pt>
                <c:pt idx="3458">
                  <c:v>977.78</c:v>
                </c:pt>
                <c:pt idx="3459">
                  <c:v>976.35</c:v>
                </c:pt>
                <c:pt idx="3460">
                  <c:v>976.79</c:v>
                </c:pt>
                <c:pt idx="3461">
                  <c:v>978.17</c:v>
                </c:pt>
                <c:pt idx="3462">
                  <c:v>970.39</c:v>
                </c:pt>
                <c:pt idx="3463">
                  <c:v>970.75</c:v>
                </c:pt>
                <c:pt idx="3464">
                  <c:v>959.31</c:v>
                </c:pt>
                <c:pt idx="3465">
                  <c:v>953.43</c:v>
                </c:pt>
                <c:pt idx="3466">
                  <c:v>965.9</c:v>
                </c:pt>
                <c:pt idx="3467">
                  <c:v>963.27</c:v>
                </c:pt>
                <c:pt idx="3468">
                  <c:v>963.56</c:v>
                </c:pt>
                <c:pt idx="3469">
                  <c:v>966.06</c:v>
                </c:pt>
                <c:pt idx="3470">
                  <c:v>960.3</c:v>
                </c:pt>
                <c:pt idx="3471">
                  <c:v>961.78</c:v>
                </c:pt>
                <c:pt idx="3472">
                  <c:v>968.17</c:v>
                </c:pt>
                <c:pt idx="3473">
                  <c:v>966.18</c:v>
                </c:pt>
                <c:pt idx="3474">
                  <c:v>961.47</c:v>
                </c:pt>
                <c:pt idx="3475">
                  <c:v>954.03</c:v>
                </c:pt>
                <c:pt idx="3476">
                  <c:v>951.13</c:v>
                </c:pt>
                <c:pt idx="3477">
                  <c:v>952.26</c:v>
                </c:pt>
                <c:pt idx="3478">
                  <c:v>956.41</c:v>
                </c:pt>
                <c:pt idx="3479">
                  <c:v>959.43</c:v>
                </c:pt>
                <c:pt idx="3480">
                  <c:v>958.88</c:v>
                </c:pt>
                <c:pt idx="3481">
                  <c:v>960.92</c:v>
                </c:pt>
                <c:pt idx="3482">
                  <c:v>958.59</c:v>
                </c:pt>
                <c:pt idx="3483">
                  <c:v>963.51</c:v>
                </c:pt>
                <c:pt idx="3484">
                  <c:v>965.03</c:v>
                </c:pt>
                <c:pt idx="3485">
                  <c:v>960.99</c:v>
                </c:pt>
                <c:pt idx="3486">
                  <c:v>966.67</c:v>
                </c:pt>
                <c:pt idx="3487">
                  <c:v>965.14</c:v>
                </c:pt>
                <c:pt idx="3488">
                  <c:v>955.79</c:v>
                </c:pt>
                <c:pt idx="3489">
                  <c:v>958.88</c:v>
                </c:pt>
                <c:pt idx="3490">
                  <c:v>948.98</c:v>
                </c:pt>
                <c:pt idx="3491">
                  <c:v>960.15</c:v>
                </c:pt>
                <c:pt idx="3492">
                  <c:v>968.54</c:v>
                </c:pt>
                <c:pt idx="3493">
                  <c:v>965.84</c:v>
                </c:pt>
                <c:pt idx="3494">
                  <c:v>967</c:v>
                </c:pt>
                <c:pt idx="3495">
                  <c:v>967.56</c:v>
                </c:pt>
                <c:pt idx="3496">
                  <c:v>974.31</c:v>
                </c:pt>
                <c:pt idx="3497">
                  <c:v>978.96</c:v>
                </c:pt>
                <c:pt idx="3498">
                  <c:v>978.63</c:v>
                </c:pt>
                <c:pt idx="3499">
                  <c:v>986.37</c:v>
                </c:pt>
                <c:pt idx="3500">
                  <c:v>991.46</c:v>
                </c:pt>
                <c:pt idx="3501">
                  <c:v>959.58</c:v>
                </c:pt>
                <c:pt idx="3502">
                  <c:v>936.62</c:v>
                </c:pt>
                <c:pt idx="3503">
                  <c:v>928.14</c:v>
                </c:pt>
                <c:pt idx="3504">
                  <c:v>929.09</c:v>
                </c:pt>
                <c:pt idx="3505">
                  <c:v>925.91</c:v>
                </c:pt>
                <c:pt idx="3506">
                  <c:v>938.54</c:v>
                </c:pt>
                <c:pt idx="3507">
                  <c:v>940.75</c:v>
                </c:pt>
                <c:pt idx="3508">
                  <c:v>930.73</c:v>
                </c:pt>
                <c:pt idx="3509">
                  <c:v>934.67</c:v>
                </c:pt>
                <c:pt idx="3510">
                  <c:v>937.68</c:v>
                </c:pt>
                <c:pt idx="3511">
                  <c:v>938.24</c:v>
                </c:pt>
                <c:pt idx="3512">
                  <c:v>937.45</c:v>
                </c:pt>
                <c:pt idx="3513">
                  <c:v>934.77</c:v>
                </c:pt>
                <c:pt idx="3514">
                  <c:v>927.93</c:v>
                </c:pt>
                <c:pt idx="3515">
                  <c:v>928.76</c:v>
                </c:pt>
                <c:pt idx="3516">
                  <c:v>938.13</c:v>
                </c:pt>
                <c:pt idx="3517">
                  <c:v>933.09</c:v>
                </c:pt>
                <c:pt idx="3518">
                  <c:v>903.34</c:v>
                </c:pt>
                <c:pt idx="3519">
                  <c:v>909.67</c:v>
                </c:pt>
                <c:pt idx="3520">
                  <c:v>895.97</c:v>
                </c:pt>
                <c:pt idx="3521">
                  <c:v>898.44</c:v>
                </c:pt>
                <c:pt idx="3522">
                  <c:v>882.19</c:v>
                </c:pt>
                <c:pt idx="3523">
                  <c:v>884.43</c:v>
                </c:pt>
                <c:pt idx="3524">
                  <c:v>890.61</c:v>
                </c:pt>
                <c:pt idx="3525">
                  <c:v>889.37</c:v>
                </c:pt>
                <c:pt idx="3526">
                  <c:v>893.31</c:v>
                </c:pt>
                <c:pt idx="3527">
                  <c:v>891.44</c:v>
                </c:pt>
                <c:pt idx="3528">
                  <c:v>835.49</c:v>
                </c:pt>
                <c:pt idx="3529">
                  <c:v>837.5</c:v>
                </c:pt>
                <c:pt idx="3530">
                  <c:v>811.35</c:v>
                </c:pt>
                <c:pt idx="3531">
                  <c:v>769.25</c:v>
                </c:pt>
                <c:pt idx="3532">
                  <c:v>761.78</c:v>
                </c:pt>
                <c:pt idx="3533">
                  <c:v>747.86</c:v>
                </c:pt>
                <c:pt idx="3534">
                  <c:v>745.78</c:v>
                </c:pt>
                <c:pt idx="3535">
                  <c:v>747.66</c:v>
                </c:pt>
                <c:pt idx="3536">
                  <c:v>725.94</c:v>
                </c:pt>
                <c:pt idx="3537">
                  <c:v>709.73</c:v>
                </c:pt>
                <c:pt idx="3538">
                  <c:v>666.59</c:v>
                </c:pt>
                <c:pt idx="3539">
                  <c:v>659.21</c:v>
                </c:pt>
                <c:pt idx="3540">
                  <c:v>690.25</c:v>
                </c:pt>
                <c:pt idx="3541">
                  <c:v>694.21</c:v>
                </c:pt>
                <c:pt idx="3542">
                  <c:v>696.06</c:v>
                </c:pt>
                <c:pt idx="3543">
                  <c:v>662.26</c:v>
                </c:pt>
                <c:pt idx="3544">
                  <c:v>662.53</c:v>
                </c:pt>
                <c:pt idx="3545">
                  <c:v>680.23</c:v>
                </c:pt>
                <c:pt idx="3546">
                  <c:v>701.8</c:v>
                </c:pt>
                <c:pt idx="3547">
                  <c:v>736.75</c:v>
                </c:pt>
                <c:pt idx="3548">
                  <c:v>746.69</c:v>
                </c:pt>
                <c:pt idx="3549">
                  <c:v>748.02</c:v>
                </c:pt>
                <c:pt idx="3550">
                  <c:v>760.33</c:v>
                </c:pt>
                <c:pt idx="3551">
                  <c:v>757.94</c:v>
                </c:pt>
                <c:pt idx="3552">
                  <c:v>765.79</c:v>
                </c:pt>
                <c:pt idx="3553">
                  <c:v>767.41</c:v>
                </c:pt>
                <c:pt idx="3554">
                  <c:v>777.22</c:v>
                </c:pt>
                <c:pt idx="3555">
                  <c:v>780.7</c:v>
                </c:pt>
                <c:pt idx="3556">
                  <c:v>789.6</c:v>
                </c:pt>
                <c:pt idx="3557">
                  <c:v>794.97</c:v>
                </c:pt>
                <c:pt idx="3558">
                  <c:v>766.84</c:v>
                </c:pt>
                <c:pt idx="3559">
                  <c:v>768.92</c:v>
                </c:pt>
                <c:pt idx="3560">
                  <c:v>773.91</c:v>
                </c:pt>
                <c:pt idx="3561">
                  <c:v>776.66</c:v>
                </c:pt>
                <c:pt idx="3562">
                  <c:v>770.77</c:v>
                </c:pt>
                <c:pt idx="3563">
                  <c:v>767.21</c:v>
                </c:pt>
                <c:pt idx="3564">
                  <c:v>769.11</c:v>
                </c:pt>
                <c:pt idx="3565">
                  <c:v>762.47</c:v>
                </c:pt>
                <c:pt idx="3566">
                  <c:v>764.16</c:v>
                </c:pt>
                <c:pt idx="3567">
                  <c:v>782.59</c:v>
                </c:pt>
                <c:pt idx="3568">
                  <c:v>796.54</c:v>
                </c:pt>
                <c:pt idx="3569">
                  <c:v>813.73</c:v>
                </c:pt>
                <c:pt idx="3570">
                  <c:v>828.33</c:v>
                </c:pt>
                <c:pt idx="3571">
                  <c:v>835.32</c:v>
                </c:pt>
                <c:pt idx="3572">
                  <c:v>834.21</c:v>
                </c:pt>
                <c:pt idx="3573">
                  <c:v>832.4</c:v>
                </c:pt>
                <c:pt idx="3574">
                  <c:v>827.03</c:v>
                </c:pt>
                <c:pt idx="3575">
                  <c:v>837.01</c:v>
                </c:pt>
                <c:pt idx="3576">
                  <c:v>845.92</c:v>
                </c:pt>
                <c:pt idx="3577">
                  <c:v>852.91</c:v>
                </c:pt>
                <c:pt idx="3578">
                  <c:v>862.73</c:v>
                </c:pt>
                <c:pt idx="3579">
                  <c:v>852.74</c:v>
                </c:pt>
                <c:pt idx="3580">
                  <c:v>859.04</c:v>
                </c:pt>
                <c:pt idx="3581">
                  <c:v>869.13</c:v>
                </c:pt>
                <c:pt idx="3582">
                  <c:v>857.48</c:v>
                </c:pt>
                <c:pt idx="3583">
                  <c:v>861.39</c:v>
                </c:pt>
                <c:pt idx="3584">
                  <c:v>864.47</c:v>
                </c:pt>
                <c:pt idx="3585">
                  <c:v>878.67</c:v>
                </c:pt>
                <c:pt idx="3586">
                  <c:v>874.8</c:v>
                </c:pt>
                <c:pt idx="3587">
                  <c:v>881.17</c:v>
                </c:pt>
                <c:pt idx="3588">
                  <c:v>883.9</c:v>
                </c:pt>
                <c:pt idx="3589">
                  <c:v>886.22</c:v>
                </c:pt>
                <c:pt idx="3590">
                  <c:v>899.92</c:v>
                </c:pt>
                <c:pt idx="3591">
                  <c:v>899.43</c:v>
                </c:pt>
                <c:pt idx="3592">
                  <c:v>900</c:v>
                </c:pt>
                <c:pt idx="3593">
                  <c:v>867.37</c:v>
                </c:pt>
                <c:pt idx="3594">
                  <c:v>863.52</c:v>
                </c:pt>
                <c:pt idx="3595">
                  <c:v>832.47</c:v>
                </c:pt>
                <c:pt idx="3596">
                  <c:v>856.13</c:v>
                </c:pt>
                <c:pt idx="3597">
                  <c:v>854.44</c:v>
                </c:pt>
                <c:pt idx="3598">
                  <c:v>855.27</c:v>
                </c:pt>
                <c:pt idx="3599">
                  <c:v>868.56</c:v>
                </c:pt>
                <c:pt idx="3600">
                  <c:v>871.28</c:v>
                </c:pt>
                <c:pt idx="3601">
                  <c:v>868.2</c:v>
                </c:pt>
                <c:pt idx="3602">
                  <c:v>859.71</c:v>
                </c:pt>
                <c:pt idx="3603">
                  <c:v>854.59</c:v>
                </c:pt>
                <c:pt idx="3604">
                  <c:v>851.98</c:v>
                </c:pt>
                <c:pt idx="3605">
                  <c:v>829.36</c:v>
                </c:pt>
                <c:pt idx="3606">
                  <c:v>825.11</c:v>
                </c:pt>
                <c:pt idx="3607">
                  <c:v>843.49</c:v>
                </c:pt>
                <c:pt idx="3608">
                  <c:v>842.38</c:v>
                </c:pt>
                <c:pt idx="3609">
                  <c:v>847.61</c:v>
                </c:pt>
                <c:pt idx="3610">
                  <c:v>861.16</c:v>
                </c:pt>
                <c:pt idx="3611">
                  <c:v>863.42</c:v>
                </c:pt>
                <c:pt idx="3612">
                  <c:v>864.5</c:v>
                </c:pt>
                <c:pt idx="3613">
                  <c:v>876.46</c:v>
                </c:pt>
                <c:pt idx="3614">
                  <c:v>871.21</c:v>
                </c:pt>
                <c:pt idx="3615">
                  <c:v>868.72</c:v>
                </c:pt>
                <c:pt idx="3616">
                  <c:v>868.11</c:v>
                </c:pt>
                <c:pt idx="3617">
                  <c:v>869.91</c:v>
                </c:pt>
                <c:pt idx="3618">
                  <c:v>876.83</c:v>
                </c:pt>
                <c:pt idx="3619">
                  <c:v>872.02</c:v>
                </c:pt>
                <c:pt idx="3620">
                  <c:v>861.4</c:v>
                </c:pt>
                <c:pt idx="3621">
                  <c:v>861.69</c:v>
                </c:pt>
                <c:pt idx="3622">
                  <c:v>855.08</c:v>
                </c:pt>
                <c:pt idx="3623">
                  <c:v>856.75</c:v>
                </c:pt>
                <c:pt idx="3624">
                  <c:v>829.16</c:v>
                </c:pt>
                <c:pt idx="3625">
                  <c:v>785.17</c:v>
                </c:pt>
                <c:pt idx="3626">
                  <c:v>813.36</c:v>
                </c:pt>
                <c:pt idx="3627">
                  <c:v>790.84</c:v>
                </c:pt>
                <c:pt idx="3628">
                  <c:v>801.13</c:v>
                </c:pt>
                <c:pt idx="3629">
                  <c:v>798.39</c:v>
                </c:pt>
                <c:pt idx="3630">
                  <c:v>814.65</c:v>
                </c:pt>
                <c:pt idx="3631">
                  <c:v>827.57</c:v>
                </c:pt>
                <c:pt idx="3632">
                  <c:v>837.8</c:v>
                </c:pt>
                <c:pt idx="3633">
                  <c:v>840.04</c:v>
                </c:pt>
                <c:pt idx="3634">
                  <c:v>841.46</c:v>
                </c:pt>
                <c:pt idx="3635">
                  <c:v>843.2</c:v>
                </c:pt>
                <c:pt idx="3636">
                  <c:v>843.08</c:v>
                </c:pt>
                <c:pt idx="3637">
                  <c:v>846.92</c:v>
                </c:pt>
                <c:pt idx="3638">
                  <c:v>855.05</c:v>
                </c:pt>
                <c:pt idx="3639">
                  <c:v>850.74</c:v>
                </c:pt>
                <c:pt idx="3640">
                  <c:v>850.15</c:v>
                </c:pt>
                <c:pt idx="3641">
                  <c:v>846.43</c:v>
                </c:pt>
                <c:pt idx="3642">
                  <c:v>851.21</c:v>
                </c:pt>
                <c:pt idx="3643">
                  <c:v>848.21</c:v>
                </c:pt>
                <c:pt idx="3644">
                  <c:v>854.78</c:v>
                </c:pt>
                <c:pt idx="3645">
                  <c:v>868.68</c:v>
                </c:pt>
                <c:pt idx="3646">
                  <c:v>874.12</c:v>
                </c:pt>
                <c:pt idx="3647">
                  <c:v>873.47</c:v>
                </c:pt>
                <c:pt idx="3648">
                  <c:v>874.71</c:v>
                </c:pt>
                <c:pt idx="3649">
                  <c:v>878.98</c:v>
                </c:pt>
                <c:pt idx="3650">
                  <c:v>881.65</c:v>
                </c:pt>
                <c:pt idx="3651">
                  <c:v>891.73</c:v>
                </c:pt>
                <c:pt idx="3652">
                  <c:v>903.97</c:v>
                </c:pt>
                <c:pt idx="3653">
                  <c:v>901.54</c:v>
                </c:pt>
                <c:pt idx="3654">
                  <c:v>888.25</c:v>
                </c:pt>
                <c:pt idx="3655">
                  <c:v>890.14</c:v>
                </c:pt>
                <c:pt idx="3656">
                  <c:v>889.32</c:v>
                </c:pt>
                <c:pt idx="3657">
                  <c:v>888.82</c:v>
                </c:pt>
                <c:pt idx="3658">
                  <c:v>888.97</c:v>
                </c:pt>
                <c:pt idx="3659">
                  <c:v>894.57</c:v>
                </c:pt>
                <c:pt idx="3660">
                  <c:v>896.26</c:v>
                </c:pt>
                <c:pt idx="3661">
                  <c:v>897.47</c:v>
                </c:pt>
                <c:pt idx="3662">
                  <c:v>894.04</c:v>
                </c:pt>
                <c:pt idx="3663">
                  <c:v>900.95</c:v>
                </c:pt>
                <c:pt idx="3664">
                  <c:v>907.94</c:v>
                </c:pt>
                <c:pt idx="3665">
                  <c:v>906.19</c:v>
                </c:pt>
                <c:pt idx="3666">
                  <c:v>912.5</c:v>
                </c:pt>
                <c:pt idx="3667">
                  <c:v>908.58</c:v>
                </c:pt>
                <c:pt idx="3668">
                  <c:v>908.27</c:v>
                </c:pt>
                <c:pt idx="3669">
                  <c:v>912.5</c:v>
                </c:pt>
                <c:pt idx="3670">
                  <c:v>903.98</c:v>
                </c:pt>
                <c:pt idx="3671">
                  <c:v>905.21</c:v>
                </c:pt>
                <c:pt idx="3672">
                  <c:v>914.09</c:v>
                </c:pt>
                <c:pt idx="3673">
                  <c:v>909.91</c:v>
                </c:pt>
                <c:pt idx="3674">
                  <c:v>914.68</c:v>
                </c:pt>
                <c:pt idx="3675">
                  <c:v>915.67</c:v>
                </c:pt>
                <c:pt idx="3676">
                  <c:v>919.72</c:v>
                </c:pt>
                <c:pt idx="3677">
                  <c:v>918.84</c:v>
                </c:pt>
                <c:pt idx="3678">
                  <c:v>924</c:v>
                </c:pt>
                <c:pt idx="3679">
                  <c:v>925.83</c:v>
                </c:pt>
                <c:pt idx="3680">
                  <c:v>929.86</c:v>
                </c:pt>
                <c:pt idx="3681">
                  <c:v>940.18</c:v>
                </c:pt>
                <c:pt idx="3682">
                  <c:v>942.76</c:v>
                </c:pt>
                <c:pt idx="3683">
                  <c:v>943.3</c:v>
                </c:pt>
                <c:pt idx="3684">
                  <c:v>943.69</c:v>
                </c:pt>
                <c:pt idx="3685">
                  <c:v>944.42</c:v>
                </c:pt>
                <c:pt idx="3686">
                  <c:v>939.03</c:v>
                </c:pt>
                <c:pt idx="3687">
                  <c:v>949.9</c:v>
                </c:pt>
                <c:pt idx="3688">
                  <c:v>961.26</c:v>
                </c:pt>
                <c:pt idx="3689">
                  <c:v>950.8</c:v>
                </c:pt>
                <c:pt idx="3690">
                  <c:v>946.47</c:v>
                </c:pt>
                <c:pt idx="3691">
                  <c:v>921.05</c:v>
                </c:pt>
                <c:pt idx="3692">
                  <c:v>919.08</c:v>
                </c:pt>
                <c:pt idx="3693">
                  <c:v>925.47</c:v>
                </c:pt>
                <c:pt idx="3694">
                  <c:v>933.68</c:v>
                </c:pt>
                <c:pt idx="3695">
                  <c:v>935.41</c:v>
                </c:pt>
                <c:pt idx="3696">
                  <c:v>939.76</c:v>
                </c:pt>
                <c:pt idx="3697">
                  <c:v>937.75</c:v>
                </c:pt>
                <c:pt idx="3698">
                  <c:v>938.29</c:v>
                </c:pt>
                <c:pt idx="3699">
                  <c:v>951.99</c:v>
                </c:pt>
                <c:pt idx="3700">
                  <c:v>951.9</c:v>
                </c:pt>
                <c:pt idx="3701">
                  <c:v>952.22</c:v>
                </c:pt>
                <c:pt idx="3702">
                  <c:v>959.28</c:v>
                </c:pt>
                <c:pt idx="3703">
                  <c:v>966.29</c:v>
                </c:pt>
                <c:pt idx="3704">
                  <c:v>950.79</c:v>
                </c:pt>
                <c:pt idx="3705">
                  <c:v>968.9</c:v>
                </c:pt>
                <c:pt idx="3706">
                  <c:v>973.53</c:v>
                </c:pt>
                <c:pt idx="3707">
                  <c:v>983.26</c:v>
                </c:pt>
                <c:pt idx="3708">
                  <c:v>990</c:v>
                </c:pt>
                <c:pt idx="3709">
                  <c:v>994.19</c:v>
                </c:pt>
                <c:pt idx="3710">
                  <c:v>995.76</c:v>
                </c:pt>
                <c:pt idx="3711">
                  <c:v>999.94</c:v>
                </c:pt>
                <c:pt idx="3712">
                  <c:v>1005.97</c:v>
                </c:pt>
                <c:pt idx="3713">
                  <c:v>1010.22</c:v>
                </c:pt>
                <c:pt idx="3714">
                  <c:v>1003.08</c:v>
                </c:pt>
                <c:pt idx="3715">
                  <c:v>1008.87</c:v>
                </c:pt>
                <c:pt idx="3716">
                  <c:v>1014.32</c:v>
                </c:pt>
                <c:pt idx="3717">
                  <c:v>1019.8</c:v>
                </c:pt>
                <c:pt idx="3718">
                  <c:v>1021.49</c:v>
                </c:pt>
                <c:pt idx="3719">
                  <c:v>1029.98</c:v>
                </c:pt>
                <c:pt idx="3720">
                  <c:v>1029.26</c:v>
                </c:pt>
                <c:pt idx="3721">
                  <c:v>1039.1300000000001</c:v>
                </c:pt>
                <c:pt idx="3722">
                  <c:v>1030.9100000000001</c:v>
                </c:pt>
                <c:pt idx="3723">
                  <c:v>1045.96</c:v>
                </c:pt>
                <c:pt idx="3724">
                  <c:v>1064.0899999999999</c:v>
                </c:pt>
                <c:pt idx="3725">
                  <c:v>1055.27</c:v>
                </c:pt>
                <c:pt idx="3726">
                  <c:v>1066.99</c:v>
                </c:pt>
                <c:pt idx="3727">
                  <c:v>1051.77</c:v>
                </c:pt>
                <c:pt idx="3728">
                  <c:v>1067.46</c:v>
                </c:pt>
                <c:pt idx="3729">
                  <c:v>1081.08</c:v>
                </c:pt>
                <c:pt idx="3730">
                  <c:v>1083.45</c:v>
                </c:pt>
                <c:pt idx="3731">
                  <c:v>1078.9000000000001</c:v>
                </c:pt>
                <c:pt idx="3732">
                  <c:v>1067.52</c:v>
                </c:pt>
                <c:pt idx="3733">
                  <c:v>1084.42</c:v>
                </c:pt>
                <c:pt idx="3734">
                  <c:v>1091.33</c:v>
                </c:pt>
                <c:pt idx="3735">
                  <c:v>1099.49</c:v>
                </c:pt>
                <c:pt idx="3736">
                  <c:v>1097.54</c:v>
                </c:pt>
                <c:pt idx="3737">
                  <c:v>1103.8699999999999</c:v>
                </c:pt>
                <c:pt idx="3738">
                  <c:v>1120.47</c:v>
                </c:pt>
                <c:pt idx="3739">
                  <c:v>1132.55</c:v>
                </c:pt>
                <c:pt idx="3740">
                  <c:v>1143.21</c:v>
                </c:pt>
                <c:pt idx="3741">
                  <c:v>1156.49</c:v>
                </c:pt>
                <c:pt idx="3742">
                  <c:v>1167.69</c:v>
                </c:pt>
                <c:pt idx="3743">
                  <c:v>1184.8900000000001</c:v>
                </c:pt>
                <c:pt idx="3744">
                  <c:v>1192.28</c:v>
                </c:pt>
                <c:pt idx="3745">
                  <c:v>1186.05</c:v>
                </c:pt>
                <c:pt idx="3746">
                  <c:v>1187.4000000000001</c:v>
                </c:pt>
                <c:pt idx="3747">
                  <c:v>1194.2</c:v>
                </c:pt>
                <c:pt idx="3748">
                  <c:v>1191.94</c:v>
                </c:pt>
                <c:pt idx="3749">
                  <c:v>1131</c:v>
                </c:pt>
                <c:pt idx="3750">
                  <c:v>1134.68</c:v>
                </c:pt>
                <c:pt idx="3751">
                  <c:v>1164.21</c:v>
                </c:pt>
                <c:pt idx="3752">
                  <c:v>1166.78</c:v>
                </c:pt>
                <c:pt idx="3753">
                  <c:v>1166.05</c:v>
                </c:pt>
                <c:pt idx="3754">
                  <c:v>1136.1199999999999</c:v>
                </c:pt>
                <c:pt idx="3755">
                  <c:v>1097.17</c:v>
                </c:pt>
                <c:pt idx="3756">
                  <c:v>1023.94</c:v>
                </c:pt>
                <c:pt idx="3757">
                  <c:v>1056.6099999999999</c:v>
                </c:pt>
                <c:pt idx="3758">
                  <c:v>1035.51</c:v>
                </c:pt>
                <c:pt idx="3759">
                  <c:v>1075.53</c:v>
                </c:pt>
                <c:pt idx="3760">
                  <c:v>1111.29</c:v>
                </c:pt>
                <c:pt idx="3761">
                  <c:v>1112.19</c:v>
                </c:pt>
                <c:pt idx="3762">
                  <c:v>1126.9100000000001</c:v>
                </c:pt>
                <c:pt idx="3763">
                  <c:v>1083.18</c:v>
                </c:pt>
                <c:pt idx="3764">
                  <c:v>1114.93</c:v>
                </c:pt>
                <c:pt idx="3765">
                  <c:v>1155.78</c:v>
                </c:pt>
                <c:pt idx="3766">
                  <c:v>1174.3800000000001</c:v>
                </c:pt>
                <c:pt idx="3767">
                  <c:v>1173.5</c:v>
                </c:pt>
                <c:pt idx="3768">
                  <c:v>1175.04</c:v>
                </c:pt>
                <c:pt idx="3769">
                  <c:v>1177.6400000000001</c:v>
                </c:pt>
                <c:pt idx="3770">
                  <c:v>1162.01</c:v>
                </c:pt>
                <c:pt idx="3771">
                  <c:v>1165.43</c:v>
                </c:pt>
                <c:pt idx="3772">
                  <c:v>1168.47</c:v>
                </c:pt>
                <c:pt idx="3773">
                  <c:v>1186.17</c:v>
                </c:pt>
                <c:pt idx="3774">
                  <c:v>1186.6099999999999</c:v>
                </c:pt>
                <c:pt idx="3775">
                  <c:v>1186.95</c:v>
                </c:pt>
                <c:pt idx="3776">
                  <c:v>1168.52</c:v>
                </c:pt>
                <c:pt idx="3777">
                  <c:v>1168.69</c:v>
                </c:pt>
                <c:pt idx="3778">
                  <c:v>1168.27</c:v>
                </c:pt>
                <c:pt idx="3779">
                  <c:v>1161.97</c:v>
                </c:pt>
                <c:pt idx="3780">
                  <c:v>1170.08</c:v>
                </c:pt>
                <c:pt idx="3781">
                  <c:v>1181.73</c:v>
                </c:pt>
                <c:pt idx="3782">
                  <c:v>1181.56</c:v>
                </c:pt>
                <c:pt idx="3783">
                  <c:v>1184.56</c:v>
                </c:pt>
                <c:pt idx="3784">
                  <c:v>1179.9000000000001</c:v>
                </c:pt>
                <c:pt idx="3785">
                  <c:v>1186.0899999999999</c:v>
                </c:pt>
                <c:pt idx="3786">
                  <c:v>1200.94</c:v>
                </c:pt>
                <c:pt idx="3787">
                  <c:v>1194.05</c:v>
                </c:pt>
                <c:pt idx="3788">
                  <c:v>1194.43</c:v>
                </c:pt>
                <c:pt idx="3789">
                  <c:v>1183.45</c:v>
                </c:pt>
                <c:pt idx="3790">
                  <c:v>1161.81</c:v>
                </c:pt>
                <c:pt idx="3791">
                  <c:v>1163.0999999999999</c:v>
                </c:pt>
                <c:pt idx="3792">
                  <c:v>1162.21</c:v>
                </c:pt>
                <c:pt idx="3793">
                  <c:v>1175.68</c:v>
                </c:pt>
                <c:pt idx="3794">
                  <c:v>1186.3599999999999</c:v>
                </c:pt>
                <c:pt idx="3795">
                  <c:v>1191.44</c:v>
                </c:pt>
                <c:pt idx="3796">
                  <c:v>1216.0999999999999</c:v>
                </c:pt>
                <c:pt idx="3797">
                  <c:v>1224.45</c:v>
                </c:pt>
                <c:pt idx="3798">
                  <c:v>1236.05</c:v>
                </c:pt>
                <c:pt idx="3799">
                  <c:v>1239.96</c:v>
                </c:pt>
                <c:pt idx="3800">
                  <c:v>1242.3800000000001</c:v>
                </c:pt>
                <c:pt idx="3801">
                  <c:v>1234.8900000000001</c:v>
                </c:pt>
                <c:pt idx="3802">
                  <c:v>1231.6600000000001</c:v>
                </c:pt>
                <c:pt idx="3803">
                  <c:v>1252.45</c:v>
                </c:pt>
                <c:pt idx="3804">
                  <c:v>1248.33</c:v>
                </c:pt>
                <c:pt idx="3805">
                  <c:v>1255.8699999999999</c:v>
                </c:pt>
                <c:pt idx="3806">
                  <c:v>1247.25</c:v>
                </c:pt>
                <c:pt idx="3807">
                  <c:v>1238.71</c:v>
                </c:pt>
                <c:pt idx="3808">
                  <c:v>1260.58</c:v>
                </c:pt>
                <c:pt idx="3809">
                  <c:v>1268.28</c:v>
                </c:pt>
                <c:pt idx="3810">
                  <c:v>1227.82</c:v>
                </c:pt>
                <c:pt idx="3811">
                  <c:v>1248.53</c:v>
                </c:pt>
                <c:pt idx="3812">
                  <c:v>1215.77</c:v>
                </c:pt>
                <c:pt idx="3813">
                  <c:v>1219.75</c:v>
                </c:pt>
                <c:pt idx="3814">
                  <c:v>1229.55</c:v>
                </c:pt>
                <c:pt idx="3815">
                  <c:v>1239.3900000000001</c:v>
                </c:pt>
                <c:pt idx="3816">
                  <c:v>1242.2</c:v>
                </c:pt>
                <c:pt idx="3817">
                  <c:v>1256.43</c:v>
                </c:pt>
                <c:pt idx="3818">
                  <c:v>1250.57</c:v>
                </c:pt>
                <c:pt idx="3819">
                  <c:v>1241.81</c:v>
                </c:pt>
                <c:pt idx="3820">
                  <c:v>1259.58</c:v>
                </c:pt>
                <c:pt idx="3821">
                  <c:v>1256.04</c:v>
                </c:pt>
                <c:pt idx="3822">
                  <c:v>1269.0899999999999</c:v>
                </c:pt>
                <c:pt idx="3823">
                  <c:v>1261.99</c:v>
                </c:pt>
                <c:pt idx="3824">
                  <c:v>1266.3599999999999</c:v>
                </c:pt>
                <c:pt idx="3825">
                  <c:v>1258.7</c:v>
                </c:pt>
                <c:pt idx="3826">
                  <c:v>1252.68</c:v>
                </c:pt>
                <c:pt idx="3827">
                  <c:v>1262.49</c:v>
                </c:pt>
                <c:pt idx="3828">
                  <c:v>1278.22</c:v>
                </c:pt>
                <c:pt idx="3829">
                  <c:v>1283.93</c:v>
                </c:pt>
                <c:pt idx="3830">
                  <c:v>1297.98</c:v>
                </c:pt>
                <c:pt idx="3831">
                  <c:v>1308.58</c:v>
                </c:pt>
                <c:pt idx="3832">
                  <c:v>1316.7</c:v>
                </c:pt>
                <c:pt idx="3833">
                  <c:v>1303.57</c:v>
                </c:pt>
                <c:pt idx="3834">
                  <c:v>1320.46</c:v>
                </c:pt>
                <c:pt idx="3835">
                  <c:v>1328.05</c:v>
                </c:pt>
                <c:pt idx="3836">
                  <c:v>1337.78</c:v>
                </c:pt>
                <c:pt idx="3837">
                  <c:v>1340.78</c:v>
                </c:pt>
                <c:pt idx="3838">
                  <c:v>1364.28</c:v>
                </c:pt>
                <c:pt idx="3839">
                  <c:v>1374.05</c:v>
                </c:pt>
                <c:pt idx="3840">
                  <c:v>1358.78</c:v>
                </c:pt>
                <c:pt idx="3841">
                  <c:v>1319.88</c:v>
                </c:pt>
                <c:pt idx="3842">
                  <c:v>1332.9</c:v>
                </c:pt>
                <c:pt idx="3843">
                  <c:v>1323.58</c:v>
                </c:pt>
                <c:pt idx="3844">
                  <c:v>1351.74</c:v>
                </c:pt>
                <c:pt idx="3845">
                  <c:v>1361.72</c:v>
                </c:pt>
                <c:pt idx="3846">
                  <c:v>1367.36</c:v>
                </c:pt>
                <c:pt idx="3847">
                  <c:v>1356.52</c:v>
                </c:pt>
                <c:pt idx="3848">
                  <c:v>1359.92</c:v>
                </c:pt>
                <c:pt idx="3849">
                  <c:v>1377.77</c:v>
                </c:pt>
                <c:pt idx="3850">
                  <c:v>1372.63</c:v>
                </c:pt>
                <c:pt idx="3851">
                  <c:v>1379.97</c:v>
                </c:pt>
                <c:pt idx="3852">
                  <c:v>1376.87</c:v>
                </c:pt>
                <c:pt idx="3853">
                  <c:v>1379.72</c:v>
                </c:pt>
                <c:pt idx="3854">
                  <c:v>1390.12</c:v>
                </c:pt>
                <c:pt idx="3855">
                  <c:v>1405.81</c:v>
                </c:pt>
                <c:pt idx="3856">
                  <c:v>1410.04</c:v>
                </c:pt>
                <c:pt idx="3857">
                  <c:v>1408.55</c:v>
                </c:pt>
                <c:pt idx="3858">
                  <c:v>1417.08</c:v>
                </c:pt>
                <c:pt idx="3859">
                  <c:v>1420.27</c:v>
                </c:pt>
                <c:pt idx="3860">
                  <c:v>1411.13</c:v>
                </c:pt>
                <c:pt idx="3861">
                  <c:v>1354.79</c:v>
                </c:pt>
                <c:pt idx="3862">
                  <c:v>1388.55</c:v>
                </c:pt>
                <c:pt idx="3863">
                  <c:v>1374.68</c:v>
                </c:pt>
                <c:pt idx="3864">
                  <c:v>1347.14</c:v>
                </c:pt>
                <c:pt idx="3865">
                  <c:v>1296.3</c:v>
                </c:pt>
                <c:pt idx="3866">
                  <c:v>1297.54</c:v>
                </c:pt>
                <c:pt idx="3867">
                  <c:v>1279.9100000000001</c:v>
                </c:pt>
                <c:pt idx="3868">
                  <c:v>1293.92</c:v>
                </c:pt>
                <c:pt idx="3869">
                  <c:v>1299.31</c:v>
                </c:pt>
                <c:pt idx="3870">
                  <c:v>1243.51</c:v>
                </c:pt>
                <c:pt idx="3871">
                  <c:v>1273.29</c:v>
                </c:pt>
                <c:pt idx="3872">
                  <c:v>1270.79</c:v>
                </c:pt>
                <c:pt idx="3873">
                  <c:v>1293.67</c:v>
                </c:pt>
                <c:pt idx="3874">
                  <c:v>1268.83</c:v>
                </c:pt>
                <c:pt idx="3875">
                  <c:v>1272.71</c:v>
                </c:pt>
                <c:pt idx="3876">
                  <c:v>1276.93</c:v>
                </c:pt>
                <c:pt idx="3877">
                  <c:v>1277.07</c:v>
                </c:pt>
                <c:pt idx="3878">
                  <c:v>1293.5999999999999</c:v>
                </c:pt>
                <c:pt idx="3879">
                  <c:v>1310.05</c:v>
                </c:pt>
                <c:pt idx="3880">
                  <c:v>1314.22</c:v>
                </c:pt>
                <c:pt idx="3881">
                  <c:v>1332.44</c:v>
                </c:pt>
                <c:pt idx="3882">
                  <c:v>1334.74</c:v>
                </c:pt>
                <c:pt idx="3883">
                  <c:v>1345.55</c:v>
                </c:pt>
                <c:pt idx="3884">
                  <c:v>1341.45</c:v>
                </c:pt>
                <c:pt idx="3885">
                  <c:v>1359.86</c:v>
                </c:pt>
                <c:pt idx="3886">
                  <c:v>1362.43</c:v>
                </c:pt>
                <c:pt idx="3887">
                  <c:v>1357.79</c:v>
                </c:pt>
                <c:pt idx="3888">
                  <c:v>1353.05</c:v>
                </c:pt>
                <c:pt idx="3889">
                  <c:v>1357.05</c:v>
                </c:pt>
                <c:pt idx="3890">
                  <c:v>1370.96</c:v>
                </c:pt>
                <c:pt idx="3891">
                  <c:v>1363.09</c:v>
                </c:pt>
                <c:pt idx="3892">
                  <c:v>1360.94</c:v>
                </c:pt>
                <c:pt idx="3893">
                  <c:v>1374.85</c:v>
                </c:pt>
                <c:pt idx="3894">
                  <c:v>1329.43</c:v>
                </c:pt>
                <c:pt idx="3895">
                  <c:v>1298.8599999999999</c:v>
                </c:pt>
                <c:pt idx="3896">
                  <c:v>1298.74</c:v>
                </c:pt>
                <c:pt idx="3897">
                  <c:v>1309.55</c:v>
                </c:pt>
                <c:pt idx="3898">
                  <c:v>1301.1199999999999</c:v>
                </c:pt>
                <c:pt idx="3899">
                  <c:v>1313.2</c:v>
                </c:pt>
                <c:pt idx="3900">
                  <c:v>1328.14</c:v>
                </c:pt>
                <c:pt idx="3901">
                  <c:v>1331.47</c:v>
                </c:pt>
                <c:pt idx="3902">
                  <c:v>1334.65</c:v>
                </c:pt>
                <c:pt idx="3903">
                  <c:v>1346.39</c:v>
                </c:pt>
                <c:pt idx="3904">
                  <c:v>1341.9</c:v>
                </c:pt>
                <c:pt idx="3905">
                  <c:v>1333.61</c:v>
                </c:pt>
                <c:pt idx="3906">
                  <c:v>1343.98</c:v>
                </c:pt>
                <c:pt idx="3907">
                  <c:v>1345.31</c:v>
                </c:pt>
                <c:pt idx="3908">
                  <c:v>1341.43</c:v>
                </c:pt>
                <c:pt idx="3909">
                  <c:v>1339.7</c:v>
                </c:pt>
                <c:pt idx="3910">
                  <c:v>1345.83</c:v>
                </c:pt>
                <c:pt idx="3911">
                  <c:v>1345.87</c:v>
                </c:pt>
                <c:pt idx="3912">
                  <c:v>1352.64</c:v>
                </c:pt>
                <c:pt idx="3913">
                  <c:v>1350.48</c:v>
                </c:pt>
                <c:pt idx="3914">
                  <c:v>1339.84</c:v>
                </c:pt>
                <c:pt idx="3915">
                  <c:v>1350.68</c:v>
                </c:pt>
                <c:pt idx="3916">
                  <c:v>1352.76</c:v>
                </c:pt>
                <c:pt idx="3917">
                  <c:v>1351.17</c:v>
                </c:pt>
                <c:pt idx="3918">
                  <c:v>1324.99</c:v>
                </c:pt>
                <c:pt idx="3919">
                  <c:v>1339.31</c:v>
                </c:pt>
                <c:pt idx="3920">
                  <c:v>1339.21</c:v>
                </c:pt>
                <c:pt idx="3921">
                  <c:v>1342.06</c:v>
                </c:pt>
                <c:pt idx="3922">
                  <c:v>1334.89</c:v>
                </c:pt>
                <c:pt idx="3923">
                  <c:v>1339.54</c:v>
                </c:pt>
                <c:pt idx="3924">
                  <c:v>1354.63</c:v>
                </c:pt>
                <c:pt idx="3925">
                  <c:v>1362.82</c:v>
                </c:pt>
                <c:pt idx="3926">
                  <c:v>1365.99</c:v>
                </c:pt>
                <c:pt idx="3927">
                  <c:v>1372.73</c:v>
                </c:pt>
                <c:pt idx="3928">
                  <c:v>1394.09</c:v>
                </c:pt>
                <c:pt idx="3929">
                  <c:v>1394.8</c:v>
                </c:pt>
                <c:pt idx="3930">
                  <c:v>1391.91</c:v>
                </c:pt>
                <c:pt idx="3931">
                  <c:v>1391.85</c:v>
                </c:pt>
                <c:pt idx="3932">
                  <c:v>1392.7</c:v>
                </c:pt>
                <c:pt idx="3933">
                  <c:v>1395.53</c:v>
                </c:pt>
                <c:pt idx="3934">
                  <c:v>1395.33</c:v>
                </c:pt>
                <c:pt idx="3935">
                  <c:v>1393.8</c:v>
                </c:pt>
                <c:pt idx="3936">
                  <c:v>1384.77</c:v>
                </c:pt>
                <c:pt idx="3937">
                  <c:v>1389.24</c:v>
                </c:pt>
                <c:pt idx="3938">
                  <c:v>1385.4</c:v>
                </c:pt>
                <c:pt idx="3939">
                  <c:v>1391.63</c:v>
                </c:pt>
                <c:pt idx="3940">
                  <c:v>1423.02</c:v>
                </c:pt>
                <c:pt idx="3941">
                  <c:v>1438.01</c:v>
                </c:pt>
                <c:pt idx="3942">
                  <c:v>1444.27</c:v>
                </c:pt>
                <c:pt idx="3943">
                  <c:v>1438.97</c:v>
                </c:pt>
                <c:pt idx="3944">
                  <c:v>1452.46</c:v>
                </c:pt>
                <c:pt idx="3945">
                  <c:v>1444.3</c:v>
                </c:pt>
                <c:pt idx="3946">
                  <c:v>1448.34</c:v>
                </c:pt>
                <c:pt idx="3947">
                  <c:v>1456.51</c:v>
                </c:pt>
                <c:pt idx="3948">
                  <c:v>1467.57</c:v>
                </c:pt>
                <c:pt idx="3949">
                  <c:v>1461.5</c:v>
                </c:pt>
                <c:pt idx="3950">
                  <c:v>1465.02</c:v>
                </c:pt>
                <c:pt idx="3951">
                  <c:v>1462.35</c:v>
                </c:pt>
                <c:pt idx="3952">
                  <c:v>1473.37</c:v>
                </c:pt>
                <c:pt idx="3953">
                  <c:v>1476.57</c:v>
                </c:pt>
                <c:pt idx="3954">
                  <c:v>1466.45</c:v>
                </c:pt>
                <c:pt idx="3955">
                  <c:v>1475.85</c:v>
                </c:pt>
                <c:pt idx="3956">
                  <c:v>1469.83</c:v>
                </c:pt>
                <c:pt idx="3957">
                  <c:v>1452.35</c:v>
                </c:pt>
                <c:pt idx="3958">
                  <c:v>1447.25</c:v>
                </c:pt>
                <c:pt idx="3959">
                  <c:v>1463.63</c:v>
                </c:pt>
                <c:pt idx="3960">
                  <c:v>1488.87</c:v>
                </c:pt>
                <c:pt idx="3961">
                  <c:v>1500.81</c:v>
                </c:pt>
                <c:pt idx="3962">
                  <c:v>1493.03</c:v>
                </c:pt>
                <c:pt idx="3963">
                  <c:v>1484.84</c:v>
                </c:pt>
                <c:pt idx="3964">
                  <c:v>1478.44</c:v>
                </c:pt>
                <c:pt idx="3965">
                  <c:v>1485.19</c:v>
                </c:pt>
                <c:pt idx="3966">
                  <c:v>1482.05</c:v>
                </c:pt>
                <c:pt idx="3967">
                  <c:v>1443.32</c:v>
                </c:pt>
                <c:pt idx="3968">
                  <c:v>1413.58</c:v>
                </c:pt>
                <c:pt idx="3969">
                  <c:v>1446.77</c:v>
                </c:pt>
                <c:pt idx="3970">
                  <c:v>1452.87</c:v>
                </c:pt>
                <c:pt idx="3971">
                  <c:v>1467.98</c:v>
                </c:pt>
                <c:pt idx="3972">
                  <c:v>1463.54</c:v>
                </c:pt>
                <c:pt idx="3973">
                  <c:v>1476.21</c:v>
                </c:pt>
                <c:pt idx="3974">
                  <c:v>1476.02</c:v>
                </c:pt>
                <c:pt idx="3975">
                  <c:v>1475.5</c:v>
                </c:pt>
                <c:pt idx="3976">
                  <c:v>1476.61</c:v>
                </c:pt>
                <c:pt idx="3977">
                  <c:v>1479.79</c:v>
                </c:pt>
                <c:pt idx="3978">
                  <c:v>1477.33</c:v>
                </c:pt>
                <c:pt idx="3979">
                  <c:v>1478.74</c:v>
                </c:pt>
                <c:pt idx="3980">
                  <c:v>1477.67</c:v>
                </c:pt>
                <c:pt idx="3981">
                  <c:v>1456.96</c:v>
                </c:pt>
                <c:pt idx="3982">
                  <c:v>1477.03</c:v>
                </c:pt>
                <c:pt idx="3983">
                  <c:v>1488.88</c:v>
                </c:pt>
                <c:pt idx="3984">
                  <c:v>1494.39</c:v>
                </c:pt>
                <c:pt idx="3985">
                  <c:v>1485.82</c:v>
                </c:pt>
                <c:pt idx="3986">
                  <c:v>1485.97</c:v>
                </c:pt>
                <c:pt idx="3987">
                  <c:v>1498.28</c:v>
                </c:pt>
                <c:pt idx="3988">
                  <c:v>1525.58</c:v>
                </c:pt>
                <c:pt idx="3989">
                  <c:v>1522.5</c:v>
                </c:pt>
                <c:pt idx="3990">
                  <c:v>1528.57</c:v>
                </c:pt>
                <c:pt idx="3991">
                  <c:v>1528.48</c:v>
                </c:pt>
                <c:pt idx="3992">
                  <c:v>1503.71</c:v>
                </c:pt>
                <c:pt idx="3993">
                  <c:v>1492.31</c:v>
                </c:pt>
                <c:pt idx="3994">
                  <c:v>1510.51</c:v>
                </c:pt>
                <c:pt idx="3995">
                  <c:v>1496.05</c:v>
                </c:pt>
                <c:pt idx="3996">
                  <c:v>1496.02</c:v>
                </c:pt>
                <c:pt idx="3997">
                  <c:v>1452.84</c:v>
                </c:pt>
                <c:pt idx="3998">
                  <c:v>1438.94</c:v>
                </c:pt>
                <c:pt idx="3999">
                  <c:v>1442.79</c:v>
                </c:pt>
                <c:pt idx="4000">
                  <c:v>1465.3</c:v>
                </c:pt>
                <c:pt idx="4001">
                  <c:v>1472.89</c:v>
                </c:pt>
                <c:pt idx="4002">
                  <c:v>1439.71</c:v>
                </c:pt>
                <c:pt idx="4003">
                  <c:v>1479.58</c:v>
                </c:pt>
                <c:pt idx="4004">
                  <c:v>1481.58</c:v>
                </c:pt>
                <c:pt idx="4005">
                  <c:v>1470.76</c:v>
                </c:pt>
                <c:pt idx="4006">
                  <c:v>1478.96</c:v>
                </c:pt>
                <c:pt idx="4007">
                  <c:v>1497.66</c:v>
                </c:pt>
                <c:pt idx="4008">
                  <c:v>1500.99</c:v>
                </c:pt>
                <c:pt idx="4009">
                  <c:v>1505.38</c:v>
                </c:pt>
                <c:pt idx="4010">
                  <c:v>1506.79</c:v>
                </c:pt>
                <c:pt idx="4011">
                  <c:v>1501.71</c:v>
                </c:pt>
                <c:pt idx="4012">
                  <c:v>1471.96</c:v>
                </c:pt>
                <c:pt idx="4013">
                  <c:v>1492.75</c:v>
                </c:pt>
                <c:pt idx="4014">
                  <c:v>1492.1</c:v>
                </c:pt>
                <c:pt idx="4015">
                  <c:v>1507.99</c:v>
                </c:pt>
                <c:pt idx="4016">
                  <c:v>1504.84</c:v>
                </c:pt>
                <c:pt idx="4017">
                  <c:v>1510.84</c:v>
                </c:pt>
                <c:pt idx="4018">
                  <c:v>1503.47</c:v>
                </c:pt>
                <c:pt idx="4019">
                  <c:v>1512.3</c:v>
                </c:pt>
                <c:pt idx="4020">
                  <c:v>1494.85</c:v>
                </c:pt>
                <c:pt idx="4021">
                  <c:v>1498.89</c:v>
                </c:pt>
                <c:pt idx="4022">
                  <c:v>1490.13</c:v>
                </c:pt>
                <c:pt idx="4023">
                  <c:v>1498.78</c:v>
                </c:pt>
                <c:pt idx="4024">
                  <c:v>1485.52</c:v>
                </c:pt>
                <c:pt idx="4025">
                  <c:v>1505</c:v>
                </c:pt>
                <c:pt idx="4026">
                  <c:v>1505.33</c:v>
                </c:pt>
                <c:pt idx="4027">
                  <c:v>1499.05</c:v>
                </c:pt>
                <c:pt idx="4028">
                  <c:v>1473.71</c:v>
                </c:pt>
                <c:pt idx="4029">
                  <c:v>1473.74</c:v>
                </c:pt>
                <c:pt idx="4030">
                  <c:v>1479.08</c:v>
                </c:pt>
                <c:pt idx="4031">
                  <c:v>1466.54</c:v>
                </c:pt>
                <c:pt idx="4032">
                  <c:v>1446.25</c:v>
                </c:pt>
                <c:pt idx="4033">
                  <c:v>1452.74</c:v>
                </c:pt>
                <c:pt idx="4034">
                  <c:v>1459.33</c:v>
                </c:pt>
                <c:pt idx="4035">
                  <c:v>1461.34</c:v>
                </c:pt>
                <c:pt idx="4036">
                  <c:v>1469.1</c:v>
                </c:pt>
                <c:pt idx="4037">
                  <c:v>1494.95</c:v>
                </c:pt>
                <c:pt idx="4038">
                  <c:v>1503.78</c:v>
                </c:pt>
                <c:pt idx="4039">
                  <c:v>1502.34</c:v>
                </c:pt>
                <c:pt idx="4040">
                  <c:v>1498.26</c:v>
                </c:pt>
                <c:pt idx="4041">
                  <c:v>1498.5</c:v>
                </c:pt>
                <c:pt idx="4042">
                  <c:v>1483.18</c:v>
                </c:pt>
                <c:pt idx="4043">
                  <c:v>1497.76</c:v>
                </c:pt>
                <c:pt idx="4044">
                  <c:v>1490.51</c:v>
                </c:pt>
                <c:pt idx="4045">
                  <c:v>1492.15</c:v>
                </c:pt>
                <c:pt idx="4046">
                  <c:v>1516.44</c:v>
                </c:pt>
                <c:pt idx="4047">
                  <c:v>1524.7</c:v>
                </c:pt>
                <c:pt idx="4048">
                  <c:v>1520.03</c:v>
                </c:pt>
                <c:pt idx="4049">
                  <c:v>1522.9</c:v>
                </c:pt>
                <c:pt idx="4050">
                  <c:v>1502.35</c:v>
                </c:pt>
                <c:pt idx="4051">
                  <c:v>1482</c:v>
                </c:pt>
                <c:pt idx="4052">
                  <c:v>1455.25</c:v>
                </c:pt>
                <c:pt idx="4053">
                  <c:v>1477.2</c:v>
                </c:pt>
                <c:pt idx="4054">
                  <c:v>1472.12</c:v>
                </c:pt>
                <c:pt idx="4055">
                  <c:v>1458.56</c:v>
                </c:pt>
                <c:pt idx="4056">
                  <c:v>1432.6</c:v>
                </c:pt>
                <c:pt idx="4057">
                  <c:v>1406.45</c:v>
                </c:pt>
                <c:pt idx="4058">
                  <c:v>1384.72</c:v>
                </c:pt>
                <c:pt idx="4059">
                  <c:v>1370.21</c:v>
                </c:pt>
                <c:pt idx="4060">
                  <c:v>1379.23</c:v>
                </c:pt>
                <c:pt idx="4061">
                  <c:v>1310.92</c:v>
                </c:pt>
                <c:pt idx="4062">
                  <c:v>1341.34</c:v>
                </c:pt>
                <c:pt idx="4063">
                  <c:v>1353.77</c:v>
                </c:pt>
                <c:pt idx="4064">
                  <c:v>1350.99</c:v>
                </c:pt>
                <c:pt idx="4065">
                  <c:v>1366.8</c:v>
                </c:pt>
                <c:pt idx="4066">
                  <c:v>1348.68</c:v>
                </c:pt>
                <c:pt idx="4067">
                  <c:v>1360.68</c:v>
                </c:pt>
                <c:pt idx="4068">
                  <c:v>1329.26</c:v>
                </c:pt>
                <c:pt idx="4069">
                  <c:v>1269.6199999999999</c:v>
                </c:pt>
                <c:pt idx="4070">
                  <c:v>1293.56</c:v>
                </c:pt>
                <c:pt idx="4071">
                  <c:v>1301.53</c:v>
                </c:pt>
                <c:pt idx="4072">
                  <c:v>1238.8399999999999</c:v>
                </c:pt>
                <c:pt idx="4073">
                  <c:v>1182.77</c:v>
                </c:pt>
                <c:pt idx="4074">
                  <c:v>1171.95</c:v>
                </c:pt>
                <c:pt idx="4075">
                  <c:v>1228.3699999999999</c:v>
                </c:pt>
                <c:pt idx="4076">
                  <c:v>1240.76</c:v>
                </c:pt>
                <c:pt idx="4077">
                  <c:v>1241.6400000000001</c:v>
                </c:pt>
                <c:pt idx="4078">
                  <c:v>1240.71</c:v>
                </c:pt>
                <c:pt idx="4079">
                  <c:v>1218.81</c:v>
                </c:pt>
                <c:pt idx="4080">
                  <c:v>1233.3800000000001</c:v>
                </c:pt>
                <c:pt idx="4081">
                  <c:v>1268.43</c:v>
                </c:pt>
                <c:pt idx="4082">
                  <c:v>1268.57</c:v>
                </c:pt>
                <c:pt idx="4083">
                  <c:v>1285.45</c:v>
                </c:pt>
                <c:pt idx="4084">
                  <c:v>1293.92</c:v>
                </c:pt>
                <c:pt idx="4085">
                  <c:v>1292.68</c:v>
                </c:pt>
                <c:pt idx="4086">
                  <c:v>1299.52</c:v>
                </c:pt>
                <c:pt idx="4087">
                  <c:v>1288.6199999999999</c:v>
                </c:pt>
                <c:pt idx="4088">
                  <c:v>1287.98</c:v>
                </c:pt>
                <c:pt idx="4089">
                  <c:v>1290.01</c:v>
                </c:pt>
                <c:pt idx="4090">
                  <c:v>1291.3499999999999</c:v>
                </c:pt>
                <c:pt idx="4091">
                  <c:v>1307.9100000000001</c:v>
                </c:pt>
                <c:pt idx="4092">
                  <c:v>1307.8</c:v>
                </c:pt>
                <c:pt idx="4093">
                  <c:v>1284.08</c:v>
                </c:pt>
                <c:pt idx="4094">
                  <c:v>1227.04</c:v>
                </c:pt>
                <c:pt idx="4095">
                  <c:v>1230.31</c:v>
                </c:pt>
                <c:pt idx="4096">
                  <c:v>1213.93</c:v>
                </c:pt>
                <c:pt idx="4097">
                  <c:v>1236.6300000000001</c:v>
                </c:pt>
                <c:pt idx="4098">
                  <c:v>1217.3</c:v>
                </c:pt>
                <c:pt idx="4099">
                  <c:v>1180.4000000000001</c:v>
                </c:pt>
                <c:pt idx="4100">
                  <c:v>1172.47</c:v>
                </c:pt>
                <c:pt idx="4101">
                  <c:v>1169.27</c:v>
                </c:pt>
                <c:pt idx="4102">
                  <c:v>1188.8800000000001</c:v>
                </c:pt>
                <c:pt idx="4103">
                  <c:v>1185.48</c:v>
                </c:pt>
                <c:pt idx="4104">
                  <c:v>1202.82</c:v>
                </c:pt>
                <c:pt idx="4105">
                  <c:v>1218.0999999999999</c:v>
                </c:pt>
                <c:pt idx="4106">
                  <c:v>1218.0899999999999</c:v>
                </c:pt>
                <c:pt idx="4107">
                  <c:v>1197.5999999999999</c:v>
                </c:pt>
                <c:pt idx="4108">
                  <c:v>1198.9000000000001</c:v>
                </c:pt>
                <c:pt idx="4109">
                  <c:v>1195.53</c:v>
                </c:pt>
                <c:pt idx="4110">
                  <c:v>1181.29</c:v>
                </c:pt>
                <c:pt idx="4111">
                  <c:v>1149.6099999999999</c:v>
                </c:pt>
                <c:pt idx="4112">
                  <c:v>1166.48</c:v>
                </c:pt>
                <c:pt idx="4113">
                  <c:v>1171.31</c:v>
                </c:pt>
                <c:pt idx="4114">
                  <c:v>1155.29</c:v>
                </c:pt>
                <c:pt idx="4115">
                  <c:v>1174.82</c:v>
                </c:pt>
                <c:pt idx="4116">
                  <c:v>1173.92</c:v>
                </c:pt>
                <c:pt idx="4117">
                  <c:v>1182.17</c:v>
                </c:pt>
                <c:pt idx="4118">
                  <c:v>1179.25</c:v>
                </c:pt>
                <c:pt idx="4119">
                  <c:v>1176.49</c:v>
                </c:pt>
                <c:pt idx="4120">
                  <c:v>1178.33</c:v>
                </c:pt>
                <c:pt idx="4121">
                  <c:v>1194.1400000000001</c:v>
                </c:pt>
                <c:pt idx="4122">
                  <c:v>1198.47</c:v>
                </c:pt>
                <c:pt idx="4123">
                  <c:v>1194.76</c:v>
                </c:pt>
                <c:pt idx="4124">
                  <c:v>1188.5</c:v>
                </c:pt>
                <c:pt idx="4125">
                  <c:v>1185.07</c:v>
                </c:pt>
                <c:pt idx="4126">
                  <c:v>1191.04</c:v>
                </c:pt>
                <c:pt idx="4127">
                  <c:v>1208.1199999999999</c:v>
                </c:pt>
                <c:pt idx="4128">
                  <c:v>1206.33</c:v>
                </c:pt>
                <c:pt idx="4129">
                  <c:v>1231.3499999999999</c:v>
                </c:pt>
                <c:pt idx="4130">
                  <c:v>1241.6199999999999</c:v>
                </c:pt>
                <c:pt idx="4131">
                  <c:v>1249.76</c:v>
                </c:pt>
                <c:pt idx="4132">
                  <c:v>1254.1500000000001</c:v>
                </c:pt>
                <c:pt idx="4133">
                  <c:v>1252.74</c:v>
                </c:pt>
                <c:pt idx="4134">
                  <c:v>1256.75</c:v>
                </c:pt>
                <c:pt idx="4135">
                  <c:v>1258.8499999999999</c:v>
                </c:pt>
                <c:pt idx="4136">
                  <c:v>1256.5</c:v>
                </c:pt>
                <c:pt idx="4137">
                  <c:v>1252.07</c:v>
                </c:pt>
                <c:pt idx="4138">
                  <c:v>1262.33</c:v>
                </c:pt>
                <c:pt idx="4139">
                  <c:v>1274.2</c:v>
                </c:pt>
                <c:pt idx="4140">
                  <c:v>1274.69</c:v>
                </c:pt>
                <c:pt idx="4141">
                  <c:v>1275.28</c:v>
                </c:pt>
                <c:pt idx="4142">
                  <c:v>1273.6600000000001</c:v>
                </c:pt>
                <c:pt idx="4143">
                  <c:v>1269.18</c:v>
                </c:pt>
                <c:pt idx="4144">
                  <c:v>1260.43</c:v>
                </c:pt>
                <c:pt idx="4145">
                  <c:v>1270.81</c:v>
                </c:pt>
                <c:pt idx="4146">
                  <c:v>1277.1600000000001</c:v>
                </c:pt>
                <c:pt idx="4147">
                  <c:v>1288.8800000000001</c:v>
                </c:pt>
                <c:pt idx="4148">
                  <c:v>1282.57</c:v>
                </c:pt>
                <c:pt idx="4149">
                  <c:v>1270.8</c:v>
                </c:pt>
                <c:pt idx="4150">
                  <c:v>1279.3900000000001</c:v>
                </c:pt>
                <c:pt idx="4151">
                  <c:v>1280.51</c:v>
                </c:pt>
                <c:pt idx="4152">
                  <c:v>1277.3499999999999</c:v>
                </c:pt>
                <c:pt idx="4153">
                  <c:v>1277.4000000000001</c:v>
                </c:pt>
                <c:pt idx="4154">
                  <c:v>1243.17</c:v>
                </c:pt>
                <c:pt idx="4155">
                  <c:v>1234.5999999999999</c:v>
                </c:pt>
                <c:pt idx="4156">
                  <c:v>1248.78</c:v>
                </c:pt>
                <c:pt idx="4157">
                  <c:v>1249.6199999999999</c:v>
                </c:pt>
                <c:pt idx="4158">
                  <c:v>1248.4000000000001</c:v>
                </c:pt>
                <c:pt idx="4159">
                  <c:v>1240.77</c:v>
                </c:pt>
                <c:pt idx="4160">
                  <c:v>1245.6600000000001</c:v>
                </c:pt>
                <c:pt idx="4161">
                  <c:v>1234.03</c:v>
                </c:pt>
                <c:pt idx="4162">
                  <c:v>1205.43</c:v>
                </c:pt>
                <c:pt idx="4163">
                  <c:v>1218.93</c:v>
                </c:pt>
                <c:pt idx="4164">
                  <c:v>1210.55</c:v>
                </c:pt>
                <c:pt idx="4165">
                  <c:v>1214.7</c:v>
                </c:pt>
                <c:pt idx="4166">
                  <c:v>1203.28</c:v>
                </c:pt>
                <c:pt idx="4167">
                  <c:v>1174.3499999999999</c:v>
                </c:pt>
                <c:pt idx="4168">
                  <c:v>1166.54</c:v>
                </c:pt>
                <c:pt idx="4169">
                  <c:v>1143.6199999999999</c:v>
                </c:pt>
                <c:pt idx="4170">
                  <c:v>1126.07</c:v>
                </c:pt>
                <c:pt idx="4171">
                  <c:v>1132.1099999999999</c:v>
                </c:pt>
                <c:pt idx="4172">
                  <c:v>1086.44</c:v>
                </c:pt>
                <c:pt idx="4173">
                  <c:v>1078.1400000000001</c:v>
                </c:pt>
                <c:pt idx="4174">
                  <c:v>1104.26</c:v>
                </c:pt>
                <c:pt idx="4175">
                  <c:v>1074.52</c:v>
                </c:pt>
                <c:pt idx="4176">
                  <c:v>1035.9100000000001</c:v>
                </c:pt>
                <c:pt idx="4177">
                  <c:v>1042.48</c:v>
                </c:pt>
                <c:pt idx="4178">
                  <c:v>1006.2</c:v>
                </c:pt>
                <c:pt idx="4179">
                  <c:v>1034.81</c:v>
                </c:pt>
                <c:pt idx="4180">
                  <c:v>1050.99</c:v>
                </c:pt>
                <c:pt idx="4181">
                  <c:v>1061.8499999999999</c:v>
                </c:pt>
                <c:pt idx="4182">
                  <c:v>1051.58</c:v>
                </c:pt>
                <c:pt idx="4183">
                  <c:v>1063.6600000000001</c:v>
                </c:pt>
                <c:pt idx="4184">
                  <c:v>1060.07</c:v>
                </c:pt>
                <c:pt idx="4185">
                  <c:v>1058.45</c:v>
                </c:pt>
                <c:pt idx="4186">
                  <c:v>1019.82</c:v>
                </c:pt>
                <c:pt idx="4187">
                  <c:v>986.15</c:v>
                </c:pt>
                <c:pt idx="4188">
                  <c:v>997.7</c:v>
                </c:pt>
                <c:pt idx="4189">
                  <c:v>993.36</c:v>
                </c:pt>
                <c:pt idx="4190">
                  <c:v>1028.01</c:v>
                </c:pt>
                <c:pt idx="4191">
                  <c:v>1027.3599999999999</c:v>
                </c:pt>
                <c:pt idx="4192">
                  <c:v>1027.94</c:v>
                </c:pt>
                <c:pt idx="4193">
                  <c:v>1033.75</c:v>
                </c:pt>
                <c:pt idx="4194">
                  <c:v>1023.19</c:v>
                </c:pt>
                <c:pt idx="4195">
                  <c:v>1019.81</c:v>
                </c:pt>
                <c:pt idx="4196">
                  <c:v>997.15</c:v>
                </c:pt>
                <c:pt idx="4197">
                  <c:v>975.19</c:v>
                </c:pt>
                <c:pt idx="4198">
                  <c:v>981.65</c:v>
                </c:pt>
                <c:pt idx="4199">
                  <c:v>985.59</c:v>
                </c:pt>
                <c:pt idx="4200">
                  <c:v>947.24</c:v>
                </c:pt>
                <c:pt idx="4201">
                  <c:v>954.53</c:v>
                </c:pt>
                <c:pt idx="4202">
                  <c:v>941.04</c:v>
                </c:pt>
                <c:pt idx="4203">
                  <c:v>911.9</c:v>
                </c:pt>
                <c:pt idx="4204">
                  <c:v>942.9</c:v>
                </c:pt>
                <c:pt idx="4205">
                  <c:v>969.26</c:v>
                </c:pt>
                <c:pt idx="4206">
                  <c:v>969.33</c:v>
                </c:pt>
                <c:pt idx="4207">
                  <c:v>960.65</c:v>
                </c:pt>
                <c:pt idx="4208">
                  <c:v>952.12</c:v>
                </c:pt>
                <c:pt idx="4209">
                  <c:v>946</c:v>
                </c:pt>
                <c:pt idx="4210">
                  <c:v>947.71</c:v>
                </c:pt>
                <c:pt idx="4211">
                  <c:v>971.46</c:v>
                </c:pt>
                <c:pt idx="4212">
                  <c:v>1005.69</c:v>
                </c:pt>
                <c:pt idx="4213">
                  <c:v>1032.1600000000001</c:v>
                </c:pt>
                <c:pt idx="4214">
                  <c:v>1048.42</c:v>
                </c:pt>
                <c:pt idx="4215">
                  <c:v>1036.28</c:v>
                </c:pt>
                <c:pt idx="4216">
                  <c:v>1080.01</c:v>
                </c:pt>
                <c:pt idx="4217">
                  <c:v>1093.67</c:v>
                </c:pt>
                <c:pt idx="4218">
                  <c:v>1048.69</c:v>
                </c:pt>
                <c:pt idx="4219">
                  <c:v>1041.02</c:v>
                </c:pt>
                <c:pt idx="4220">
                  <c:v>1050.53</c:v>
                </c:pt>
                <c:pt idx="4221">
                  <c:v>1051.81</c:v>
                </c:pt>
                <c:pt idx="4222">
                  <c:v>1032.07</c:v>
                </c:pt>
                <c:pt idx="4223">
                  <c:v>1047.45</c:v>
                </c:pt>
                <c:pt idx="4224">
                  <c:v>1050.43</c:v>
                </c:pt>
                <c:pt idx="4225">
                  <c:v>1055.32</c:v>
                </c:pt>
                <c:pt idx="4226">
                  <c:v>1052.48</c:v>
                </c:pt>
                <c:pt idx="4227">
                  <c:v>1038.4000000000001</c:v>
                </c:pt>
                <c:pt idx="4228">
                  <c:v>1023.13</c:v>
                </c:pt>
                <c:pt idx="4229">
                  <c:v>1018.88</c:v>
                </c:pt>
                <c:pt idx="4230">
                  <c:v>1022.61</c:v>
                </c:pt>
                <c:pt idx="4231">
                  <c:v>1020.34</c:v>
                </c:pt>
                <c:pt idx="4232">
                  <c:v>985.21</c:v>
                </c:pt>
                <c:pt idx="4233">
                  <c:v>1004.57</c:v>
                </c:pt>
                <c:pt idx="4234">
                  <c:v>1015.66</c:v>
                </c:pt>
                <c:pt idx="4235">
                  <c:v>1009.29</c:v>
                </c:pt>
                <c:pt idx="4236">
                  <c:v>1007.09</c:v>
                </c:pt>
                <c:pt idx="4237">
                  <c:v>1043.9000000000001</c:v>
                </c:pt>
                <c:pt idx="4238">
                  <c:v>1046.3499999999999</c:v>
                </c:pt>
                <c:pt idx="4239">
                  <c:v>1055.82</c:v>
                </c:pt>
                <c:pt idx="4240">
                  <c:v>1051.44</c:v>
                </c:pt>
                <c:pt idx="4241">
                  <c:v>1054.21</c:v>
                </c:pt>
                <c:pt idx="4242">
                  <c:v>1053.3499999999999</c:v>
                </c:pt>
                <c:pt idx="4243">
                  <c:v>1055.76</c:v>
                </c:pt>
                <c:pt idx="4244">
                  <c:v>1056.3900000000001</c:v>
                </c:pt>
                <c:pt idx="4245">
                  <c:v>1060.17</c:v>
                </c:pt>
                <c:pt idx="4246">
                  <c:v>1066.68</c:v>
                </c:pt>
                <c:pt idx="4247">
                  <c:v>1088.29</c:v>
                </c:pt>
                <c:pt idx="4248">
                  <c:v>1098.28</c:v>
                </c:pt>
                <c:pt idx="4249">
                  <c:v>1108.08</c:v>
                </c:pt>
                <c:pt idx="4250">
                  <c:v>1117.0999999999999</c:v>
                </c:pt>
                <c:pt idx="4251">
                  <c:v>1102.57</c:v>
                </c:pt>
                <c:pt idx="4252">
                  <c:v>1111.18</c:v>
                </c:pt>
                <c:pt idx="4253">
                  <c:v>1075.97</c:v>
                </c:pt>
                <c:pt idx="4254">
                  <c:v>1077.5899999999999</c:v>
                </c:pt>
                <c:pt idx="4255">
                  <c:v>1077.1500000000001</c:v>
                </c:pt>
                <c:pt idx="4256">
                  <c:v>1089.29</c:v>
                </c:pt>
                <c:pt idx="4257">
                  <c:v>1065.8399999999999</c:v>
                </c:pt>
                <c:pt idx="4258">
                  <c:v>1072.22</c:v>
                </c:pt>
                <c:pt idx="4259">
                  <c:v>1064.03</c:v>
                </c:pt>
                <c:pt idx="4260">
                  <c:v>1055.3</c:v>
                </c:pt>
                <c:pt idx="4261">
                  <c:v>1043.7</c:v>
                </c:pt>
                <c:pt idx="4262">
                  <c:v>1038.6400000000001</c:v>
                </c:pt>
                <c:pt idx="4263">
                  <c:v>1048.2</c:v>
                </c:pt>
                <c:pt idx="4264">
                  <c:v>1058.29</c:v>
                </c:pt>
                <c:pt idx="4265">
                  <c:v>1059.31</c:v>
                </c:pt>
                <c:pt idx="4266">
                  <c:v>1086.69</c:v>
                </c:pt>
                <c:pt idx="4267">
                  <c:v>1082.23</c:v>
                </c:pt>
                <c:pt idx="4268">
                  <c:v>1054.28</c:v>
                </c:pt>
                <c:pt idx="4269">
                  <c:v>1053.6600000000001</c:v>
                </c:pt>
                <c:pt idx="4270">
                  <c:v>1039.56</c:v>
                </c:pt>
                <c:pt idx="4271">
                  <c:v>1021.25</c:v>
                </c:pt>
                <c:pt idx="4272">
                  <c:v>1024.68</c:v>
                </c:pt>
                <c:pt idx="4273">
                  <c:v>1040.55</c:v>
                </c:pt>
                <c:pt idx="4274">
                  <c:v>1037.6099999999999</c:v>
                </c:pt>
                <c:pt idx="4275">
                  <c:v>1024.77</c:v>
                </c:pt>
                <c:pt idx="4276">
                  <c:v>1027.18</c:v>
                </c:pt>
                <c:pt idx="4277">
                  <c:v>1037.8399999999999</c:v>
                </c:pt>
                <c:pt idx="4278">
                  <c:v>1049.18</c:v>
                </c:pt>
                <c:pt idx="4279">
                  <c:v>1055.95</c:v>
                </c:pt>
                <c:pt idx="4280">
                  <c:v>1053</c:v>
                </c:pt>
                <c:pt idx="4281">
                  <c:v>1052.8</c:v>
                </c:pt>
                <c:pt idx="4282">
                  <c:v>1040.1300000000001</c:v>
                </c:pt>
                <c:pt idx="4283">
                  <c:v>1062.19</c:v>
                </c:pt>
                <c:pt idx="4284">
                  <c:v>1047.4000000000001</c:v>
                </c:pt>
                <c:pt idx="4285">
                  <c:v>1045.1400000000001</c:v>
                </c:pt>
                <c:pt idx="4286">
                  <c:v>1023.1</c:v>
                </c:pt>
                <c:pt idx="4287">
                  <c:v>1032.43</c:v>
                </c:pt>
                <c:pt idx="4288">
                  <c:v>1040.54</c:v>
                </c:pt>
                <c:pt idx="4289">
                  <c:v>1045.0999999999999</c:v>
                </c:pt>
                <c:pt idx="4290">
                  <c:v>1046.79</c:v>
                </c:pt>
                <c:pt idx="4291">
                  <c:v>1052.25</c:v>
                </c:pt>
                <c:pt idx="4292">
                  <c:v>1054.29</c:v>
                </c:pt>
                <c:pt idx="4293">
                  <c:v>1056.33</c:v>
                </c:pt>
                <c:pt idx="4294">
                  <c:v>1059.44</c:v>
                </c:pt>
                <c:pt idx="4295">
                  <c:v>1064.6400000000001</c:v>
                </c:pt>
                <c:pt idx="4296">
                  <c:v>1079.28</c:v>
                </c:pt>
                <c:pt idx="4297">
                  <c:v>1078.45</c:v>
                </c:pt>
                <c:pt idx="4298">
                  <c:v>1080.8599999999999</c:v>
                </c:pt>
                <c:pt idx="4299">
                  <c:v>1070.9100000000001</c:v>
                </c:pt>
                <c:pt idx="4300">
                  <c:v>1069.71</c:v>
                </c:pt>
                <c:pt idx="4301">
                  <c:v>1065.3499999999999</c:v>
                </c:pt>
                <c:pt idx="4302">
                  <c:v>1069.46</c:v>
                </c:pt>
                <c:pt idx="4303">
                  <c:v>1069.45</c:v>
                </c:pt>
                <c:pt idx="4304">
                  <c:v>1064.3</c:v>
                </c:pt>
                <c:pt idx="4305">
                  <c:v>1052.8900000000001</c:v>
                </c:pt>
                <c:pt idx="4306">
                  <c:v>1053.81</c:v>
                </c:pt>
                <c:pt idx="4307">
                  <c:v>1055.02</c:v>
                </c:pt>
                <c:pt idx="4308">
                  <c:v>1048.98</c:v>
                </c:pt>
                <c:pt idx="4309">
                  <c:v>1049.25</c:v>
                </c:pt>
                <c:pt idx="4310">
                  <c:v>1042.9100000000001</c:v>
                </c:pt>
                <c:pt idx="4311">
                  <c:v>1041.3599999999999</c:v>
                </c:pt>
                <c:pt idx="4312">
                  <c:v>1034.8499999999999</c:v>
                </c:pt>
                <c:pt idx="4313">
                  <c:v>1040.8</c:v>
                </c:pt>
                <c:pt idx="4314">
                  <c:v>1039.6300000000001</c:v>
                </c:pt>
                <c:pt idx="4315">
                  <c:v>1049.1199999999999</c:v>
                </c:pt>
                <c:pt idx="4316">
                  <c:v>1040.6099999999999</c:v>
                </c:pt>
                <c:pt idx="4317">
                  <c:v>1040.31</c:v>
                </c:pt>
                <c:pt idx="4318">
                  <c:v>1053.44</c:v>
                </c:pt>
                <c:pt idx="4319">
                  <c:v>1053.77</c:v>
                </c:pt>
                <c:pt idx="4320">
                  <c:v>1058.26</c:v>
                </c:pt>
                <c:pt idx="4321">
                  <c:v>1057.1199999999999</c:v>
                </c:pt>
                <c:pt idx="4322">
                  <c:v>1066.9000000000001</c:v>
                </c:pt>
                <c:pt idx="4323">
                  <c:v>1065.71</c:v>
                </c:pt>
                <c:pt idx="4324">
                  <c:v>1065.9100000000001</c:v>
                </c:pt>
                <c:pt idx="4325">
                  <c:v>1060.44</c:v>
                </c:pt>
                <c:pt idx="4326">
                  <c:v>1068.31</c:v>
                </c:pt>
                <c:pt idx="4327">
                  <c:v>1067.07</c:v>
                </c:pt>
                <c:pt idx="4328">
                  <c:v>1070.6400000000001</c:v>
                </c:pt>
                <c:pt idx="4329">
                  <c:v>1065.8499999999999</c:v>
                </c:pt>
                <c:pt idx="4330">
                  <c:v>1061.79</c:v>
                </c:pt>
                <c:pt idx="4331">
                  <c:v>1064.6300000000001</c:v>
                </c:pt>
                <c:pt idx="4332">
                  <c:v>1063.76</c:v>
                </c:pt>
                <c:pt idx="4333">
                  <c:v>1074.98</c:v>
                </c:pt>
                <c:pt idx="4334">
                  <c:v>1078.05</c:v>
                </c:pt>
                <c:pt idx="4335">
                  <c:v>1075.17</c:v>
                </c:pt>
                <c:pt idx="4336">
                  <c:v>1078.3900000000001</c:v>
                </c:pt>
                <c:pt idx="4337">
                  <c:v>1090.8399999999999</c:v>
                </c:pt>
                <c:pt idx="4338">
                  <c:v>1097.82</c:v>
                </c:pt>
                <c:pt idx="4339">
                  <c:v>1108.31</c:v>
                </c:pt>
                <c:pt idx="4340">
                  <c:v>1109.54</c:v>
                </c:pt>
                <c:pt idx="4341">
                  <c:v>1101.32</c:v>
                </c:pt>
                <c:pt idx="4342">
                  <c:v>1107.53</c:v>
                </c:pt>
                <c:pt idx="4343">
                  <c:v>1116.02</c:v>
                </c:pt>
                <c:pt idx="4344">
                  <c:v>1122.46</c:v>
                </c:pt>
                <c:pt idx="4345">
                  <c:v>1117.42</c:v>
                </c:pt>
                <c:pt idx="4346">
                  <c:v>1116.97</c:v>
                </c:pt>
                <c:pt idx="4347">
                  <c:v>1115.22</c:v>
                </c:pt>
                <c:pt idx="4348">
                  <c:v>1105.4000000000001</c:v>
                </c:pt>
                <c:pt idx="4349">
                  <c:v>1111.72</c:v>
                </c:pt>
                <c:pt idx="4350">
                  <c:v>1118.46</c:v>
                </c:pt>
                <c:pt idx="4351">
                  <c:v>1125.3</c:v>
                </c:pt>
                <c:pt idx="4352">
                  <c:v>1129.3800000000001</c:v>
                </c:pt>
                <c:pt idx="4353">
                  <c:v>1132.03</c:v>
                </c:pt>
                <c:pt idx="4354">
                  <c:v>1134.33</c:v>
                </c:pt>
                <c:pt idx="4355">
                  <c:v>1138.3499999999999</c:v>
                </c:pt>
                <c:pt idx="4356">
                  <c:v>1125.3900000000001</c:v>
                </c:pt>
                <c:pt idx="4357">
                  <c:v>1120.18</c:v>
                </c:pt>
                <c:pt idx="4358">
                  <c:v>1125.5</c:v>
                </c:pt>
                <c:pt idx="4359">
                  <c:v>1132</c:v>
                </c:pt>
                <c:pt idx="4360">
                  <c:v>1134.6199999999999</c:v>
                </c:pt>
                <c:pt idx="4361">
                  <c:v>1126.22</c:v>
                </c:pt>
                <c:pt idx="4362">
                  <c:v>1138.07</c:v>
                </c:pt>
                <c:pt idx="4363">
                  <c:v>1149.02</c:v>
                </c:pt>
                <c:pt idx="4364">
                  <c:v>1151.77</c:v>
                </c:pt>
                <c:pt idx="4365">
                  <c:v>1154.2</c:v>
                </c:pt>
                <c:pt idx="4366">
                  <c:v>1165.42</c:v>
                </c:pt>
                <c:pt idx="4367">
                  <c:v>1168.4000000000001</c:v>
                </c:pt>
                <c:pt idx="4368">
                  <c:v>1173.1300000000001</c:v>
                </c:pt>
                <c:pt idx="4369">
                  <c:v>1174.0899999999999</c:v>
                </c:pt>
                <c:pt idx="4370">
                  <c:v>1172.98</c:v>
                </c:pt>
                <c:pt idx="4371">
                  <c:v>1172.81</c:v>
                </c:pt>
                <c:pt idx="4372">
                  <c:v>1185.9000000000001</c:v>
                </c:pt>
                <c:pt idx="4373">
                  <c:v>1190.72</c:v>
                </c:pt>
                <c:pt idx="4374">
                  <c:v>1195.9000000000001</c:v>
                </c:pt>
                <c:pt idx="4375">
                  <c:v>1200.8399999999999</c:v>
                </c:pt>
                <c:pt idx="4376">
                  <c:v>1197.33</c:v>
                </c:pt>
                <c:pt idx="4377">
                  <c:v>1207.67</c:v>
                </c:pt>
                <c:pt idx="4378">
                  <c:v>1222.9000000000001</c:v>
                </c:pt>
                <c:pt idx="4379">
                  <c:v>1217.56</c:v>
                </c:pt>
                <c:pt idx="4380">
                  <c:v>1220.43</c:v>
                </c:pt>
                <c:pt idx="4381">
                  <c:v>1210.95</c:v>
                </c:pt>
                <c:pt idx="4382">
                  <c:v>1225.98</c:v>
                </c:pt>
                <c:pt idx="4383">
                  <c:v>1241.42</c:v>
                </c:pt>
                <c:pt idx="4384">
                  <c:v>1242.23</c:v>
                </c:pt>
                <c:pt idx="4385">
                  <c:v>1233.99</c:v>
                </c:pt>
                <c:pt idx="4386">
                  <c:v>1220.6099999999999</c:v>
                </c:pt>
                <c:pt idx="4387">
                  <c:v>1232.21</c:v>
                </c:pt>
                <c:pt idx="4388">
                  <c:v>1236.8399999999999</c:v>
                </c:pt>
                <c:pt idx="4389">
                  <c:v>1234.05</c:v>
                </c:pt>
                <c:pt idx="4390">
                  <c:v>1243.26</c:v>
                </c:pt>
                <c:pt idx="4391">
                  <c:v>1233.48</c:v>
                </c:pt>
                <c:pt idx="4392">
                  <c:v>1177.99</c:v>
                </c:pt>
                <c:pt idx="4393">
                  <c:v>1179.76</c:v>
                </c:pt>
                <c:pt idx="4394">
                  <c:v>1180.49</c:v>
                </c:pt>
                <c:pt idx="4395">
                  <c:v>1172.56</c:v>
                </c:pt>
                <c:pt idx="4396">
                  <c:v>1189.3900000000001</c:v>
                </c:pt>
                <c:pt idx="4397">
                  <c:v>1183.3699999999999</c:v>
                </c:pt>
                <c:pt idx="4398">
                  <c:v>1201.72</c:v>
                </c:pt>
                <c:pt idx="4399">
                  <c:v>1204.43</c:v>
                </c:pt>
                <c:pt idx="4400">
                  <c:v>1213.1600000000001</c:v>
                </c:pt>
                <c:pt idx="4401">
                  <c:v>1224.05</c:v>
                </c:pt>
                <c:pt idx="4402">
                  <c:v>1234.98</c:v>
                </c:pt>
                <c:pt idx="4403">
                  <c:v>1245.5</c:v>
                </c:pt>
                <c:pt idx="4404">
                  <c:v>1243.1400000000001</c:v>
                </c:pt>
                <c:pt idx="4405">
                  <c:v>1241.48</c:v>
                </c:pt>
                <c:pt idx="4406">
                  <c:v>1223.6300000000001</c:v>
                </c:pt>
                <c:pt idx="4407">
                  <c:v>1245.44</c:v>
                </c:pt>
                <c:pt idx="4408">
                  <c:v>1238.3900000000001</c:v>
                </c:pt>
                <c:pt idx="4409">
                  <c:v>1223.81</c:v>
                </c:pt>
                <c:pt idx="4410">
                  <c:v>1227.3599999999999</c:v>
                </c:pt>
                <c:pt idx="4411">
                  <c:v>1211.81</c:v>
                </c:pt>
                <c:pt idx="4412">
                  <c:v>1211.5</c:v>
                </c:pt>
                <c:pt idx="4413">
                  <c:v>1226.1099999999999</c:v>
                </c:pt>
                <c:pt idx="4414">
                  <c:v>1212.74</c:v>
                </c:pt>
                <c:pt idx="4415">
                  <c:v>1193.05</c:v>
                </c:pt>
                <c:pt idx="4416">
                  <c:v>1153.2</c:v>
                </c:pt>
                <c:pt idx="4417">
                  <c:v>1137.96</c:v>
                </c:pt>
                <c:pt idx="4418">
                  <c:v>1153.8499999999999</c:v>
                </c:pt>
                <c:pt idx="4419">
                  <c:v>1152.43</c:v>
                </c:pt>
                <c:pt idx="4420">
                  <c:v>1154.1500000000001</c:v>
                </c:pt>
                <c:pt idx="4421">
                  <c:v>1155.25</c:v>
                </c:pt>
                <c:pt idx="4422">
                  <c:v>1118.0999999999999</c:v>
                </c:pt>
                <c:pt idx="4423">
                  <c:v>1128.67</c:v>
                </c:pt>
                <c:pt idx="4424">
                  <c:v>1113.8900000000001</c:v>
                </c:pt>
                <c:pt idx="4425">
                  <c:v>1128.54</c:v>
                </c:pt>
                <c:pt idx="4426">
                  <c:v>1137.3599999999999</c:v>
                </c:pt>
                <c:pt idx="4427">
                  <c:v>1143.69</c:v>
                </c:pt>
                <c:pt idx="4428">
                  <c:v>1150.81</c:v>
                </c:pt>
                <c:pt idx="4429">
                  <c:v>1151.6099999999999</c:v>
                </c:pt>
                <c:pt idx="4430">
                  <c:v>1154.73</c:v>
                </c:pt>
                <c:pt idx="4431">
                  <c:v>1141.42</c:v>
                </c:pt>
                <c:pt idx="4432">
                  <c:v>1121.6500000000001</c:v>
                </c:pt>
                <c:pt idx="4433">
                  <c:v>1103.4000000000001</c:v>
                </c:pt>
                <c:pt idx="4434">
                  <c:v>1087.8499999999999</c:v>
                </c:pt>
                <c:pt idx="4435">
                  <c:v>1108.03</c:v>
                </c:pt>
                <c:pt idx="4436">
                  <c:v>1093.53</c:v>
                </c:pt>
                <c:pt idx="4437">
                  <c:v>1105.9000000000001</c:v>
                </c:pt>
                <c:pt idx="4438">
                  <c:v>1101.6600000000001</c:v>
                </c:pt>
                <c:pt idx="4439">
                  <c:v>1055.45</c:v>
                </c:pt>
                <c:pt idx="4440">
                  <c:v>1060.6199999999999</c:v>
                </c:pt>
                <c:pt idx="4441">
                  <c:v>1042.4000000000001</c:v>
                </c:pt>
                <c:pt idx="4442">
                  <c:v>1028.19</c:v>
                </c:pt>
                <c:pt idx="4443">
                  <c:v>1039.6600000000001</c:v>
                </c:pt>
                <c:pt idx="4444">
                  <c:v>1075.47</c:v>
                </c:pt>
                <c:pt idx="4445">
                  <c:v>1076.78</c:v>
                </c:pt>
                <c:pt idx="4446">
                  <c:v>1089.6600000000001</c:v>
                </c:pt>
                <c:pt idx="4447">
                  <c:v>1080.29</c:v>
                </c:pt>
                <c:pt idx="4448">
                  <c:v>1113.43</c:v>
                </c:pt>
                <c:pt idx="4449">
                  <c:v>1113.8900000000001</c:v>
                </c:pt>
                <c:pt idx="4450">
                  <c:v>1101.68</c:v>
                </c:pt>
                <c:pt idx="4451">
                  <c:v>1100.07</c:v>
                </c:pt>
                <c:pt idx="4452">
                  <c:v>1109.73</c:v>
                </c:pt>
                <c:pt idx="4453">
                  <c:v>1122.5</c:v>
                </c:pt>
                <c:pt idx="4454">
                  <c:v>1125.53</c:v>
                </c:pt>
                <c:pt idx="4455">
                  <c:v>1101.19</c:v>
                </c:pt>
                <c:pt idx="4456">
                  <c:v>1103.6600000000001</c:v>
                </c:pt>
                <c:pt idx="4457">
                  <c:v>1110.46</c:v>
                </c:pt>
                <c:pt idx="4458">
                  <c:v>1113.82</c:v>
                </c:pt>
                <c:pt idx="4459">
                  <c:v>1088.49</c:v>
                </c:pt>
                <c:pt idx="4460">
                  <c:v>1095.6099999999999</c:v>
                </c:pt>
                <c:pt idx="4461">
                  <c:v>1088.06</c:v>
                </c:pt>
                <c:pt idx="4462">
                  <c:v>1095.43</c:v>
                </c:pt>
                <c:pt idx="4463">
                  <c:v>1102.8</c:v>
                </c:pt>
                <c:pt idx="4464">
                  <c:v>1094.1300000000001</c:v>
                </c:pt>
                <c:pt idx="4465">
                  <c:v>1102.1600000000001</c:v>
                </c:pt>
                <c:pt idx="4466">
                  <c:v>1120.49</c:v>
                </c:pt>
                <c:pt idx="4467">
                  <c:v>1115.97</c:v>
                </c:pt>
                <c:pt idx="4468">
                  <c:v>1126.43</c:v>
                </c:pt>
                <c:pt idx="4469">
                  <c:v>1121.49</c:v>
                </c:pt>
                <c:pt idx="4470">
                  <c:v>1124.44</c:v>
                </c:pt>
                <c:pt idx="4471">
                  <c:v>1125.5</c:v>
                </c:pt>
                <c:pt idx="4472">
                  <c:v>1127.6300000000001</c:v>
                </c:pt>
                <c:pt idx="4473">
                  <c:v>1114.2</c:v>
                </c:pt>
                <c:pt idx="4474">
                  <c:v>1110.1300000000001</c:v>
                </c:pt>
                <c:pt idx="4475">
                  <c:v>1102.3</c:v>
                </c:pt>
                <c:pt idx="4476">
                  <c:v>1091.8800000000001</c:v>
                </c:pt>
                <c:pt idx="4477">
                  <c:v>1096.3</c:v>
                </c:pt>
                <c:pt idx="4478">
                  <c:v>1100.76</c:v>
                </c:pt>
                <c:pt idx="4479">
                  <c:v>1102.43</c:v>
                </c:pt>
                <c:pt idx="4480">
                  <c:v>1103.06</c:v>
                </c:pt>
                <c:pt idx="4481">
                  <c:v>1117.6600000000001</c:v>
                </c:pt>
                <c:pt idx="4482">
                  <c:v>1122.25</c:v>
                </c:pt>
                <c:pt idx="4483">
                  <c:v>1121.99</c:v>
                </c:pt>
                <c:pt idx="4484">
                  <c:v>1128.93</c:v>
                </c:pt>
                <c:pt idx="4485">
                  <c:v>1129.93</c:v>
                </c:pt>
                <c:pt idx="4486">
                  <c:v>1131.72</c:v>
                </c:pt>
                <c:pt idx="4487">
                  <c:v>1144.17</c:v>
                </c:pt>
                <c:pt idx="4488">
                  <c:v>1150.72</c:v>
                </c:pt>
                <c:pt idx="4489">
                  <c:v>1154.68</c:v>
                </c:pt>
                <c:pt idx="4490">
                  <c:v>1160.19</c:v>
                </c:pt>
                <c:pt idx="4491">
                  <c:v>1158.5899999999999</c:v>
                </c:pt>
                <c:pt idx="4492">
                  <c:v>1161.54</c:v>
                </c:pt>
                <c:pt idx="4493">
                  <c:v>1162.22</c:v>
                </c:pt>
                <c:pt idx="4494">
                  <c:v>1154.7</c:v>
                </c:pt>
                <c:pt idx="4495">
                  <c:v>1154.1199999999999</c:v>
                </c:pt>
                <c:pt idx="4496">
                  <c:v>1163.1199999999999</c:v>
                </c:pt>
                <c:pt idx="4497">
                  <c:v>1162.53</c:v>
                </c:pt>
                <c:pt idx="4498">
                  <c:v>1169.06</c:v>
                </c:pt>
                <c:pt idx="4499">
                  <c:v>1181.5</c:v>
                </c:pt>
                <c:pt idx="4500">
                  <c:v>1182.8599999999999</c:v>
                </c:pt>
                <c:pt idx="4501">
                  <c:v>1177.5</c:v>
                </c:pt>
                <c:pt idx="4502">
                  <c:v>1172.97</c:v>
                </c:pt>
                <c:pt idx="4503">
                  <c:v>1170.3699999999999</c:v>
                </c:pt>
                <c:pt idx="4504">
                  <c:v>1175.67</c:v>
                </c:pt>
                <c:pt idx="4505">
                  <c:v>1175.69</c:v>
                </c:pt>
                <c:pt idx="4506">
                  <c:v>1179.6500000000001</c:v>
                </c:pt>
                <c:pt idx="4507">
                  <c:v>1164.31</c:v>
                </c:pt>
                <c:pt idx="4508">
                  <c:v>1173.02</c:v>
                </c:pt>
                <c:pt idx="4509">
                  <c:v>1172.55</c:v>
                </c:pt>
                <c:pt idx="4510">
                  <c:v>1186.06</c:v>
                </c:pt>
                <c:pt idx="4511">
                  <c:v>1188.48</c:v>
                </c:pt>
                <c:pt idx="4512">
                  <c:v>1198.53</c:v>
                </c:pt>
                <c:pt idx="4513">
                  <c:v>1202.5</c:v>
                </c:pt>
                <c:pt idx="4514">
                  <c:v>1209.7</c:v>
                </c:pt>
                <c:pt idx="4515">
                  <c:v>1224.97</c:v>
                </c:pt>
                <c:pt idx="4516">
                  <c:v>1230.06</c:v>
                </c:pt>
                <c:pt idx="4517">
                  <c:v>1230.04</c:v>
                </c:pt>
                <c:pt idx="4518">
                  <c:v>1227.31</c:v>
                </c:pt>
                <c:pt idx="4519">
                  <c:v>1212</c:v>
                </c:pt>
                <c:pt idx="4520">
                  <c:v>1224.17</c:v>
                </c:pt>
                <c:pt idx="4521">
                  <c:v>1237.46</c:v>
                </c:pt>
                <c:pt idx="4522">
                  <c:v>1254.55</c:v>
                </c:pt>
                <c:pt idx="4523">
                  <c:v>1252.73</c:v>
                </c:pt>
                <c:pt idx="4524">
                  <c:v>1258.28</c:v>
                </c:pt>
                <c:pt idx="4525">
                  <c:v>1261.4100000000001</c:v>
                </c:pt>
                <c:pt idx="4526">
                  <c:v>1269.98</c:v>
                </c:pt>
                <c:pt idx="4527">
                  <c:v>1262.73</c:v>
                </c:pt>
                <c:pt idx="4528">
                  <c:v>1268.46</c:v>
                </c:pt>
                <c:pt idx="4529">
                  <c:v>1247.3499999999999</c:v>
                </c:pt>
                <c:pt idx="4530">
                  <c:v>1235.49</c:v>
                </c:pt>
                <c:pt idx="4531">
                  <c:v>1245</c:v>
                </c:pt>
                <c:pt idx="4532">
                  <c:v>1270.51</c:v>
                </c:pt>
                <c:pt idx="4533">
                  <c:v>1264.26</c:v>
                </c:pt>
                <c:pt idx="4534">
                  <c:v>1263.78</c:v>
                </c:pt>
                <c:pt idx="4535">
                  <c:v>1243.56</c:v>
                </c:pt>
                <c:pt idx="4536">
                  <c:v>1242.46</c:v>
                </c:pt>
                <c:pt idx="4537">
                  <c:v>1260.08</c:v>
                </c:pt>
                <c:pt idx="4538">
                  <c:v>1276.42</c:v>
                </c:pt>
                <c:pt idx="4539">
                  <c:v>1281.8</c:v>
                </c:pt>
                <c:pt idx="4540">
                  <c:v>1267.8599999999999</c:v>
                </c:pt>
                <c:pt idx="4541">
                  <c:v>1282.21</c:v>
                </c:pt>
                <c:pt idx="4542">
                  <c:v>1283.0899999999999</c:v>
                </c:pt>
                <c:pt idx="4543">
                  <c:v>1290.18</c:v>
                </c:pt>
                <c:pt idx="4544">
                  <c:v>1284.0899999999999</c:v>
                </c:pt>
                <c:pt idx="4545">
                  <c:v>1281.52</c:v>
                </c:pt>
                <c:pt idx="4546">
                  <c:v>1287.04</c:v>
                </c:pt>
                <c:pt idx="4547">
                  <c:v>1271.47</c:v>
                </c:pt>
                <c:pt idx="4548">
                  <c:v>1268.25</c:v>
                </c:pt>
                <c:pt idx="4549">
                  <c:v>1255.1099999999999</c:v>
                </c:pt>
                <c:pt idx="4550">
                  <c:v>1250.3499999999999</c:v>
                </c:pt>
                <c:pt idx="4551">
                  <c:v>1262.82</c:v>
                </c:pt>
                <c:pt idx="4552">
                  <c:v>1258.56</c:v>
                </c:pt>
                <c:pt idx="4553">
                  <c:v>1258.2</c:v>
                </c:pt>
                <c:pt idx="4554">
                  <c:v>1276.5999999999999</c:v>
                </c:pt>
                <c:pt idx="4555">
                  <c:v>1216.6099999999999</c:v>
                </c:pt>
                <c:pt idx="4556">
                  <c:v>1215.68</c:v>
                </c:pt>
                <c:pt idx="4557">
                  <c:v>1193.01</c:v>
                </c:pt>
                <c:pt idx="4558">
                  <c:v>1174.8499999999999</c:v>
                </c:pt>
                <c:pt idx="4559">
                  <c:v>1190.22</c:v>
                </c:pt>
                <c:pt idx="4560">
                  <c:v>1177.4000000000001</c:v>
                </c:pt>
                <c:pt idx="4561">
                  <c:v>1205.6099999999999</c:v>
                </c:pt>
                <c:pt idx="4562">
                  <c:v>1204.97</c:v>
                </c:pt>
                <c:pt idx="4563">
                  <c:v>1209.52</c:v>
                </c:pt>
                <c:pt idx="4564">
                  <c:v>1216.3599999999999</c:v>
                </c:pt>
                <c:pt idx="4565">
                  <c:v>1221.03</c:v>
                </c:pt>
                <c:pt idx="4566">
                  <c:v>1241.58</c:v>
                </c:pt>
                <c:pt idx="4567">
                  <c:v>1248.6300000000001</c:v>
                </c:pt>
                <c:pt idx="4568">
                  <c:v>1250.46</c:v>
                </c:pt>
                <c:pt idx="4569">
                  <c:v>1248.6400000000001</c:v>
                </c:pt>
                <c:pt idx="4570">
                  <c:v>1244.7</c:v>
                </c:pt>
                <c:pt idx="4571">
                  <c:v>1240.18</c:v>
                </c:pt>
                <c:pt idx="4572">
                  <c:v>1243.28</c:v>
                </c:pt>
                <c:pt idx="4573">
                  <c:v>1254.3900000000001</c:v>
                </c:pt>
                <c:pt idx="4574">
                  <c:v>1268.78</c:v>
                </c:pt>
                <c:pt idx="4575">
                  <c:v>1273.1099999999999</c:v>
                </c:pt>
                <c:pt idx="4576">
                  <c:v>1277.58</c:v>
                </c:pt>
                <c:pt idx="4577">
                  <c:v>1277.1400000000001</c:v>
                </c:pt>
                <c:pt idx="4578">
                  <c:v>1266.9100000000001</c:v>
                </c:pt>
                <c:pt idx="4579">
                  <c:v>1281.03</c:v>
                </c:pt>
                <c:pt idx="4580">
                  <c:v>1261.93</c:v>
                </c:pt>
                <c:pt idx="4581">
                  <c:v>1267.68</c:v>
                </c:pt>
                <c:pt idx="4582">
                  <c:v>1281.73</c:v>
                </c:pt>
                <c:pt idx="4583">
                  <c:v>1272.6400000000001</c:v>
                </c:pt>
                <c:pt idx="4584">
                  <c:v>1266.32</c:v>
                </c:pt>
                <c:pt idx="4585">
                  <c:v>1261.72</c:v>
                </c:pt>
                <c:pt idx="4586">
                  <c:v>1280</c:v>
                </c:pt>
                <c:pt idx="4587">
                  <c:v>1283.52</c:v>
                </c:pt>
                <c:pt idx="4588">
                  <c:v>1284.3499999999999</c:v>
                </c:pt>
                <c:pt idx="4589">
                  <c:v>1283.56</c:v>
                </c:pt>
                <c:pt idx="4590">
                  <c:v>1287.58</c:v>
                </c:pt>
                <c:pt idx="4591">
                  <c:v>1290.67</c:v>
                </c:pt>
                <c:pt idx="4592">
                  <c:v>1284.4100000000001</c:v>
                </c:pt>
                <c:pt idx="4593">
                  <c:v>1300.19</c:v>
                </c:pt>
                <c:pt idx="4594">
                  <c:v>1301.51</c:v>
                </c:pt>
                <c:pt idx="4595">
                  <c:v>1279.9100000000001</c:v>
                </c:pt>
                <c:pt idx="4596">
                  <c:v>1274.77</c:v>
                </c:pt>
                <c:pt idx="4597">
                  <c:v>1279.5</c:v>
                </c:pt>
                <c:pt idx="4598">
                  <c:v>1279.79</c:v>
                </c:pt>
                <c:pt idx="4599">
                  <c:v>1282.3</c:v>
                </c:pt>
                <c:pt idx="4600">
                  <c:v>1282.02</c:v>
                </c:pt>
                <c:pt idx="4601">
                  <c:v>1254.1199999999999</c:v>
                </c:pt>
                <c:pt idx="4602">
                  <c:v>1256.56</c:v>
                </c:pt>
                <c:pt idx="4603">
                  <c:v>1261.24</c:v>
                </c:pt>
                <c:pt idx="4604">
                  <c:v>1259.0899999999999</c:v>
                </c:pt>
                <c:pt idx="4605">
                  <c:v>1245.32</c:v>
                </c:pt>
                <c:pt idx="4606">
                  <c:v>1254.56</c:v>
                </c:pt>
                <c:pt idx="4607">
                  <c:v>1269.79</c:v>
                </c:pt>
                <c:pt idx="4608">
                  <c:v>1276.8499999999999</c:v>
                </c:pt>
                <c:pt idx="4609">
                  <c:v>1279.8900000000001</c:v>
                </c:pt>
                <c:pt idx="4610">
                  <c:v>1283.04</c:v>
                </c:pt>
                <c:pt idx="4611">
                  <c:v>1283.56</c:v>
                </c:pt>
                <c:pt idx="4612">
                  <c:v>1293.71</c:v>
                </c:pt>
                <c:pt idx="4613">
                  <c:v>1285.94</c:v>
                </c:pt>
                <c:pt idx="4614">
                  <c:v>1283.8</c:v>
                </c:pt>
                <c:pt idx="4615">
                  <c:v>1280.75</c:v>
                </c:pt>
                <c:pt idx="4616">
                  <c:v>1279.82</c:v>
                </c:pt>
                <c:pt idx="4617">
                  <c:v>1281.18</c:v>
                </c:pt>
                <c:pt idx="4618">
                  <c:v>1268.6600000000001</c:v>
                </c:pt>
                <c:pt idx="4619">
                  <c:v>1274.44</c:v>
                </c:pt>
                <c:pt idx="4620">
                  <c:v>1264.78</c:v>
                </c:pt>
                <c:pt idx="4621">
                  <c:v>1254.6400000000001</c:v>
                </c:pt>
                <c:pt idx="4622">
                  <c:v>1231.81</c:v>
                </c:pt>
                <c:pt idx="4623">
                  <c:v>1238.47</c:v>
                </c:pt>
                <c:pt idx="4624">
                  <c:v>1233.19</c:v>
                </c:pt>
                <c:pt idx="4625">
                  <c:v>1242.1099999999999</c:v>
                </c:pt>
                <c:pt idx="4626">
                  <c:v>1246.5999999999999</c:v>
                </c:pt>
                <c:pt idx="4627">
                  <c:v>1245.06</c:v>
                </c:pt>
                <c:pt idx="4628">
                  <c:v>1251.51</c:v>
                </c:pt>
                <c:pt idx="4629">
                  <c:v>1226.96</c:v>
                </c:pt>
                <c:pt idx="4630">
                  <c:v>1236.5999999999999</c:v>
                </c:pt>
                <c:pt idx="4631">
                  <c:v>1188.07</c:v>
                </c:pt>
                <c:pt idx="4632">
                  <c:v>1210.28</c:v>
                </c:pt>
                <c:pt idx="4633">
                  <c:v>1215.8800000000001</c:v>
                </c:pt>
                <c:pt idx="4634">
                  <c:v>1208.32</c:v>
                </c:pt>
                <c:pt idx="4635">
                  <c:v>1223.6400000000001</c:v>
                </c:pt>
                <c:pt idx="4636">
                  <c:v>1230.28</c:v>
                </c:pt>
                <c:pt idx="4637">
                  <c:v>1230.42</c:v>
                </c:pt>
                <c:pt idx="4638">
                  <c:v>1230.3599999999999</c:v>
                </c:pt>
                <c:pt idx="4639">
                  <c:v>1223.56</c:v>
                </c:pt>
                <c:pt idx="4640">
                  <c:v>1252.23</c:v>
                </c:pt>
                <c:pt idx="4641">
                  <c:v>1261.6199999999999</c:v>
                </c:pt>
                <c:pt idx="4642">
                  <c:v>1272.55</c:v>
                </c:pt>
                <c:pt idx="4643">
                  <c:v>1284.05</c:v>
                </c:pt>
                <c:pt idx="4644">
                  <c:v>1282.78</c:v>
                </c:pt>
                <c:pt idx="4645">
                  <c:v>1285.32</c:v>
                </c:pt>
                <c:pt idx="4646">
                  <c:v>1280.02</c:v>
                </c:pt>
                <c:pt idx="4647">
                  <c:v>1280.56</c:v>
                </c:pt>
                <c:pt idx="4648">
                  <c:v>1281.44</c:v>
                </c:pt>
                <c:pt idx="4649">
                  <c:v>1281.47</c:v>
                </c:pt>
                <c:pt idx="4650">
                  <c:v>1283.8699999999999</c:v>
                </c:pt>
                <c:pt idx="4651">
                  <c:v>1275.8</c:v>
                </c:pt>
                <c:pt idx="4652">
                  <c:v>1268.21</c:v>
                </c:pt>
                <c:pt idx="4653">
                  <c:v>1273.96</c:v>
                </c:pt>
                <c:pt idx="4654">
                  <c:v>1267.73</c:v>
                </c:pt>
                <c:pt idx="4655">
                  <c:v>1255.23</c:v>
                </c:pt>
                <c:pt idx="4656">
                  <c:v>1253.27</c:v>
                </c:pt>
                <c:pt idx="4657">
                  <c:v>1256.3499999999999</c:v>
                </c:pt>
                <c:pt idx="4658">
                  <c:v>1251.71</c:v>
                </c:pt>
                <c:pt idx="4659">
                  <c:v>1239.26</c:v>
                </c:pt>
                <c:pt idx="4660">
                  <c:v>1258.95</c:v>
                </c:pt>
                <c:pt idx="4661">
                  <c:v>1264.9000000000001</c:v>
                </c:pt>
                <c:pt idx="4662">
                  <c:v>1271.27</c:v>
                </c:pt>
                <c:pt idx="4663">
                  <c:v>1272.04</c:v>
                </c:pt>
                <c:pt idx="4664">
                  <c:v>1268.48</c:v>
                </c:pt>
                <c:pt idx="4665">
                  <c:v>1276.99</c:v>
                </c:pt>
                <c:pt idx="4666">
                  <c:v>1287.48</c:v>
                </c:pt>
                <c:pt idx="4667">
                  <c:v>1291.49</c:v>
                </c:pt>
                <c:pt idx="4668">
                  <c:v>1290.92</c:v>
                </c:pt>
                <c:pt idx="4669">
                  <c:v>1287.94</c:v>
                </c:pt>
                <c:pt idx="4670">
                  <c:v>1292.2</c:v>
                </c:pt>
                <c:pt idx="4671">
                  <c:v>1287.8399999999999</c:v>
                </c:pt>
                <c:pt idx="4672">
                  <c:v>1278.0999999999999</c:v>
                </c:pt>
                <c:pt idx="4673">
                  <c:v>1270.5999999999999</c:v>
                </c:pt>
                <c:pt idx="4674">
                  <c:v>1269.93</c:v>
                </c:pt>
                <c:pt idx="4675">
                  <c:v>1271.98</c:v>
                </c:pt>
                <c:pt idx="4676">
                  <c:v>1281.8499999999999</c:v>
                </c:pt>
                <c:pt idx="4677">
                  <c:v>1286.3599999999999</c:v>
                </c:pt>
                <c:pt idx="4678">
                  <c:v>1288.3900000000001</c:v>
                </c:pt>
                <c:pt idx="4679">
                  <c:v>1286.3399999999999</c:v>
                </c:pt>
                <c:pt idx="4680">
                  <c:v>1281.08</c:v>
                </c:pt>
                <c:pt idx="4681">
                  <c:v>1279.48</c:v>
                </c:pt>
                <c:pt idx="4682">
                  <c:v>1286.52</c:v>
                </c:pt>
                <c:pt idx="4683">
                  <c:v>1285.46</c:v>
                </c:pt>
                <c:pt idx="4684">
                  <c:v>1279.77</c:v>
                </c:pt>
                <c:pt idx="4685">
                  <c:v>1269.8900000000001</c:v>
                </c:pt>
                <c:pt idx="4686">
                  <c:v>1270.9000000000001</c:v>
                </c:pt>
                <c:pt idx="4687">
                  <c:v>1257.4100000000001</c:v>
                </c:pt>
                <c:pt idx="4688">
                  <c:v>1252.72</c:v>
                </c:pt>
                <c:pt idx="4689">
                  <c:v>1254.77</c:v>
                </c:pt>
                <c:pt idx="4690">
                  <c:v>1261.78</c:v>
                </c:pt>
                <c:pt idx="4691">
                  <c:v>1258.6300000000001</c:v>
                </c:pt>
                <c:pt idx="4692">
                  <c:v>1264.48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E6-4711-BB00-C9C3DF5A6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4696488"/>
        <c:axId val="854696816"/>
      </c:lineChart>
      <c:dateAx>
        <c:axId val="8546964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54696816"/>
        <c:crosses val="autoZero"/>
        <c:auto val="1"/>
        <c:lblOffset val="100"/>
        <c:baseTimeUnit val="days"/>
      </c:dateAx>
      <c:valAx>
        <c:axId val="8546968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54696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MXFM</c:v>
                </c:pt>
              </c:strCache>
            </c:strRef>
          </c:tx>
          <c:spPr>
            <a:solidFill>
              <a:srgbClr val="B9CDE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7043123252058752"/>
                  <c:y val="-1.778968114447882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A2-4AD5-BE38-F1E5502C88C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frontier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125.1919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5-4C66-A486-D69522C9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MXFM100</c:v>
                </c:pt>
              </c:strCache>
            </c:strRef>
          </c:tx>
          <c:spPr>
            <a:solidFill>
              <a:srgbClr val="607E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6511330304473322"/>
                  <c:y val="-2.134761737337471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Arial Narrow" panose="020B0606020202030204" pitchFamily="34" charset="0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DA2-4AD5-BE38-F1E5502C8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frontier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92.972626000000005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D5-4C66-A486-D69522C9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FTSE Frontier</c:v>
                </c:pt>
              </c:strCache>
            </c:strRef>
          </c:tx>
          <c:spPr>
            <a:solidFill>
              <a:srgbClr val="4C26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3356497028790716"/>
                  <c:y val="-3.557936228895778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Arial Narrow" panose="020B0606020202030204" pitchFamily="34" charset="0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DA2-4AD5-BE38-F1E5502C8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frontier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95.384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D5-4C66-A486-D69522C9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195087743"/>
        <c:axId val="1977709055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frontier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313.54852600000004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D5-4C66-A486-D69522C9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354431"/>
        <c:axId val="222582223"/>
      </c:lineChart>
      <c:catAx>
        <c:axId val="19508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ko-KR"/>
          </a:p>
        </c:txPr>
        <c:crossAx val="1977709055"/>
        <c:crosses val="autoZero"/>
        <c:auto val="1"/>
        <c:lblAlgn val="ctr"/>
        <c:lblOffset val="100"/>
        <c:noMultiLvlLbl val="0"/>
      </c:catAx>
      <c:valAx>
        <c:axId val="1977709055"/>
        <c:scaling>
          <c:orientation val="minMax"/>
          <c:max val="100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5087743"/>
        <c:crosses val="autoZero"/>
        <c:crossBetween val="between"/>
      </c:valAx>
      <c:valAx>
        <c:axId val="222582223"/>
        <c:scaling>
          <c:orientation val="minMax"/>
          <c:max val="100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6354431"/>
        <c:crosses val="max"/>
        <c:crossBetween val="between"/>
      </c:valAx>
      <c:catAx>
        <c:axId val="1963544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58222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MXEF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353610661086931"/>
                  <c:y val="-1.7789681144478826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32-4FC1-93AA-E9AFB07B806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 Narrow" panose="020B060602020203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emerging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8276.3359999999993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D5-4C66-A486-D69522C9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MXEFIM</c:v>
                </c:pt>
              </c:strCache>
            </c:strRef>
          </c:tx>
          <c:spPr>
            <a:solidFill>
              <a:srgbClr val="607E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5479161482218824"/>
                  <c:y val="-1.77896811444787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32-4FC1-93AA-E9AFB07B806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emerging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9629.3230000000003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D5-4C66-A486-D69522C9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FTSE Emerging</c:v>
                </c:pt>
              </c:strCache>
            </c:strRef>
          </c:tx>
          <c:spPr>
            <a:solidFill>
              <a:srgbClr val="4C26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0589478067881137"/>
                  <c:y val="-4.269523474674921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Arial Narrow" panose="020B0606020202030204" pitchFamily="34" charset="0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C32-4FC1-93AA-E9AFB07B806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emerging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8125.143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D5-4C66-A486-D69522C9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100"/>
        <c:axId val="195087743"/>
        <c:axId val="1977709055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emerging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26030.802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16-43EC-AC51-C55C967C5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224143"/>
        <c:axId val="206913519"/>
      </c:lineChart>
      <c:catAx>
        <c:axId val="19508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ko-KR"/>
          </a:p>
        </c:txPr>
        <c:crossAx val="1977709055"/>
        <c:crosses val="autoZero"/>
        <c:auto val="1"/>
        <c:lblAlgn val="ctr"/>
        <c:lblOffset val="100"/>
        <c:noMultiLvlLbl val="0"/>
      </c:catAx>
      <c:valAx>
        <c:axId val="1977709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5087743"/>
        <c:crosses val="autoZero"/>
        <c:crossBetween val="between"/>
      </c:valAx>
      <c:valAx>
        <c:axId val="20691351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05224143"/>
        <c:crosses val="max"/>
        <c:crossBetween val="between"/>
      </c:valAx>
      <c:catAx>
        <c:axId val="2052241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9135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MSCI country weights(Frontier)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E-4FAC-A101-4DC17B2F48BE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FE-4FAC-A101-4DC17B2F48BE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FE-4FAC-A101-4DC17B2F48BE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FE-4FAC-A101-4DC17B2F48BE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FE-4FAC-A101-4DC17B2F48B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CFE-4FAC-A101-4DC17B2F4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Vietnam</c:v>
                </c:pt>
                <c:pt idx="1">
                  <c:v>Romania</c:v>
                </c:pt>
                <c:pt idx="2">
                  <c:v>Moroco</c:v>
                </c:pt>
                <c:pt idx="3">
                  <c:v>Kazakhstan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26.25</c:v>
                </c:pt>
                <c:pt idx="1">
                  <c:v>13.16</c:v>
                </c:pt>
                <c:pt idx="2">
                  <c:v>11.71</c:v>
                </c:pt>
                <c:pt idx="3">
                  <c:v>8.36</c:v>
                </c:pt>
                <c:pt idx="4">
                  <c:v>40.520000000000003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CFE-4FAC-A101-4DC17B2F4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FTSE country weights(Frontier)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42-428F-98ED-0A25EB14ECE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42-428F-98ED-0A25EB14ECE0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42-428F-98ED-0A25EB14ECE0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42-428F-98ED-0A25EB14ECE0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42-428F-98ED-0A25EB14ECE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442-428F-98ED-0A25EB14ECE0}"/>
                </c:ext>
              </c:extLst>
            </c:dLbl>
            <c:dLbl>
              <c:idx val="1"/>
              <c:layout>
                <c:manualLayout>
                  <c:x val="5.5430371002575508E-2"/>
                  <c:y val="-1.51412908963882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42-428F-98ED-0A25EB14ECE0}"/>
                </c:ext>
              </c:extLst>
            </c:dLbl>
            <c:dLbl>
              <c:idx val="2"/>
              <c:layout>
                <c:manualLayout>
                  <c:x val="7.558686954896660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42-428F-98ED-0A25EB14EC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Vietnam</c:v>
                </c:pt>
                <c:pt idx="1">
                  <c:v>Moroco</c:v>
                </c:pt>
                <c:pt idx="2">
                  <c:v>Oman</c:v>
                </c:pt>
                <c:pt idx="3">
                  <c:v>Peru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38.840000000000003</c:v>
                </c:pt>
                <c:pt idx="1">
                  <c:v>17.670000000000002</c:v>
                </c:pt>
                <c:pt idx="2">
                  <c:v>8.3800000000000008</c:v>
                </c:pt>
                <c:pt idx="3">
                  <c:v>6.19</c:v>
                </c:pt>
                <c:pt idx="4">
                  <c:v>28.92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42-428F-98ED-0A25EB14E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MSCI country weights(emerging)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54-489E-9947-AD6D98E52E26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54-489E-9947-AD6D98E52E26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54-489E-9947-AD6D98E52E26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54-489E-9947-AD6D98E52E26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54-489E-9947-AD6D98E52E26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F54-489E-9947-AD6D98E52E26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F54-489E-9947-AD6D98E52E26}"/>
                </c:ext>
              </c:extLst>
            </c:dLbl>
            <c:dLbl>
              <c:idx val="3"/>
              <c:layout>
                <c:manualLayout>
                  <c:x val="3.3036645183309159E-3"/>
                  <c:y val="8.23148148148148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F54-489E-9947-AD6D98E52E2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F54-489E-9947-AD6D98E52E2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0F54-489E-9947-AD6D98E52E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China</c:v>
                </c:pt>
                <c:pt idx="1">
                  <c:v>India</c:v>
                </c:pt>
                <c:pt idx="2">
                  <c:v>Taiwan</c:v>
                </c:pt>
                <c:pt idx="3">
                  <c:v>South Korea</c:v>
                </c:pt>
                <c:pt idx="4">
                  <c:v>Brazil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27.81</c:v>
                </c:pt>
                <c:pt idx="1">
                  <c:v>19.52</c:v>
                </c:pt>
                <c:pt idx="2">
                  <c:v>17.57</c:v>
                </c:pt>
                <c:pt idx="3">
                  <c:v>10.44</c:v>
                </c:pt>
                <c:pt idx="4">
                  <c:v>4.83</c:v>
                </c:pt>
                <c:pt idx="5">
                  <c:v>19.829999999999998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54-489E-9947-AD6D98E52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FTSE country weights(emerging)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52-4F1F-A223-106F34DEB5BB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52-4F1F-A223-106F34DEB5BB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52-4F1F-A223-106F34DEB5BB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52-4F1F-A223-106F34DEB5BB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52-4F1F-A223-106F34DEB5BB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52-4F1F-A223-106F34DEB5BB}"/>
              </c:ext>
            </c:extLst>
          </c:dPt>
          <c:dPt>
            <c:idx val="6"/>
            <c:bubble3D val="0"/>
            <c:spPr>
              <a:solidFill>
                <a:srgbClr val="607E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852-4F1F-A223-106F34DEB5BB}"/>
              </c:ext>
            </c:extLst>
          </c:dPt>
          <c:dPt>
            <c:idx val="7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852-4F1F-A223-106F34DEB5BB}"/>
              </c:ext>
            </c:extLst>
          </c:dPt>
          <c:dPt>
            <c:idx val="8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852-4F1F-A223-106F34DEB5BB}"/>
              </c:ext>
            </c:extLst>
          </c:dPt>
          <c:dPt>
            <c:idx val="9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852-4F1F-A223-106F34DEB5BB}"/>
              </c:ext>
            </c:extLst>
          </c:dPt>
          <c:dPt>
            <c:idx val="1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852-4F1F-A223-106F34DEB5BB}"/>
              </c:ext>
            </c:extLst>
          </c:dPt>
          <c:dPt>
            <c:idx val="1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852-4F1F-A223-106F34DEB5BB}"/>
              </c:ext>
            </c:extLst>
          </c:dPt>
          <c:dPt>
            <c:idx val="1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0852-4F1F-A223-106F34DEB5BB}"/>
              </c:ext>
            </c:extLst>
          </c:dPt>
          <c:dPt>
            <c:idx val="1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852-4F1F-A223-106F34DEB5BB}"/>
              </c:ext>
            </c:extLst>
          </c:dPt>
          <c:dLbls>
            <c:dLbl>
              <c:idx val="0"/>
              <c:layout>
                <c:manualLayout>
                  <c:x val="7.9559525271212531E-2"/>
                  <c:y val="0.36750185185185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852-4F1F-A223-106F34DEB5BB}"/>
                </c:ext>
              </c:extLst>
            </c:dLbl>
            <c:dLbl>
              <c:idx val="1"/>
              <c:layout>
                <c:manualLayout>
                  <c:x val="7.0882333354837498E-2"/>
                  <c:y val="-1.3450462962963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852-4F1F-A223-106F34DEB5BB}"/>
                </c:ext>
              </c:extLst>
            </c:dLbl>
            <c:dLbl>
              <c:idx val="2"/>
              <c:layout>
                <c:manualLayout>
                  <c:x val="7.3393378519833437E-3"/>
                  <c:y val="-4.19166666666666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852-4F1F-A223-106F34DEB5BB}"/>
                </c:ext>
              </c:extLst>
            </c:dLbl>
            <c:dLbl>
              <c:idx val="3"/>
              <c:layout>
                <c:manualLayout>
                  <c:x val="-1.2252693397041195E-2"/>
                  <c:y val="0.104397685185185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52-4F1F-A223-106F34DEB5BB}"/>
                </c:ext>
              </c:extLst>
            </c:dLbl>
            <c:dLbl>
              <c:idx val="4"/>
              <c:layout>
                <c:manualLayout>
                  <c:x val="2.8989005820692698E-3"/>
                  <c:y val="5.63347222222221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852-4F1F-A223-106F34DEB5BB}"/>
                </c:ext>
              </c:extLst>
            </c:dLbl>
            <c:dLbl>
              <c:idx val="5"/>
              <c:layout>
                <c:manualLayout>
                  <c:x val="-1.5434096315087393E-2"/>
                  <c:y val="2.12268518518518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0852-4F1F-A223-106F34DEB5BB}"/>
                </c:ext>
              </c:extLst>
            </c:dLbl>
            <c:dLbl>
              <c:idx val="6"/>
              <c:layout>
                <c:manualLayout>
                  <c:x val="-7.1086536240419398E-2"/>
                  <c:y val="-7.02143518518518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0852-4F1F-A223-106F34DEB5BB}"/>
                </c:ext>
              </c:extLst>
            </c:dLbl>
            <c:dLbl>
              <c:idx val="7"/>
              <c:layout>
                <c:manualLayout>
                  <c:x val="6.9509621727811641E-3"/>
                  <c:y val="-7.72699074074074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0852-4F1F-A223-106F34DEB5BB}"/>
                </c:ext>
              </c:extLst>
            </c:dLbl>
            <c:dLbl>
              <c:idx val="8"/>
              <c:layout>
                <c:manualLayout>
                  <c:x val="8.4676303308659037E-2"/>
                  <c:y val="-5.6659259259259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0852-4F1F-A223-106F34DEB5BB}"/>
                </c:ext>
              </c:extLst>
            </c:dLbl>
            <c:dLbl>
              <c:idx val="9"/>
              <c:layout>
                <c:manualLayout>
                  <c:x val="0.18881888888888884"/>
                  <c:y val="-3.166250000000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0852-4F1F-A223-106F34DEB5BB}"/>
                </c:ext>
              </c:extLst>
            </c:dLbl>
            <c:dLbl>
              <c:idx val="10"/>
              <c:layout>
                <c:manualLayout>
                  <c:x val="0.24937425472450039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8.4383395730104643E-2"/>
                      <c:h val="0.15312638888888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0852-4F1F-A223-106F34DEB5BB}"/>
                </c:ext>
              </c:extLst>
            </c:dLbl>
            <c:dLbl>
              <c:idx val="11"/>
              <c:layout>
                <c:manualLayout>
                  <c:x val="0.30930936242916629"/>
                  <c:y val="6.20879629629629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0852-4F1F-A223-106F34DEB5BB}"/>
                </c:ext>
              </c:extLst>
            </c:dLbl>
            <c:dLbl>
              <c:idx val="12"/>
              <c:layout>
                <c:manualLayout>
                  <c:x val="0.35919469665596304"/>
                  <c:y val="0.146990740740740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1405483281811257"/>
                      <c:h val="0.163288092268880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0852-4F1F-A223-106F34DEB5BB}"/>
                </c:ext>
              </c:extLst>
            </c:dLbl>
            <c:dLbl>
              <c:idx val="13"/>
              <c:layout>
                <c:manualLayout>
                  <c:x val="0.37901746415914184"/>
                  <c:y val="0.264583333333333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852-4F1F-A223-106F34DEB5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Sheet1!$A$2:$A$15</c:f>
              <c:strCache>
                <c:ptCount val="14"/>
                <c:pt idx="0">
                  <c:v>China</c:v>
                </c:pt>
                <c:pt idx="1">
                  <c:v>India</c:v>
                </c:pt>
                <c:pt idx="2">
                  <c:v>Taiwan</c:v>
                </c:pt>
                <c:pt idx="3">
                  <c:v>Brazil</c:v>
                </c:pt>
                <c:pt idx="4">
                  <c:v>Saudi Arabia</c:v>
                </c:pt>
                <c:pt idx="5">
                  <c:v>South Africa</c:v>
                </c:pt>
                <c:pt idx="6">
                  <c:v>Mexico</c:v>
                </c:pt>
                <c:pt idx="7">
                  <c:v>Malaysia</c:v>
                </c:pt>
                <c:pt idx="8">
                  <c:v>Thailand</c:v>
                </c:pt>
                <c:pt idx="9">
                  <c:v>Indonesia</c:v>
                </c:pt>
                <c:pt idx="10">
                  <c:v>UAE</c:v>
                </c:pt>
                <c:pt idx="11">
                  <c:v>Turkey</c:v>
                </c:pt>
                <c:pt idx="12">
                  <c:v>Qatar</c:v>
                </c:pt>
                <c:pt idx="13">
                  <c:v>Others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31.1</c:v>
                </c:pt>
                <c:pt idx="1">
                  <c:v>23.1</c:v>
                </c:pt>
                <c:pt idx="2">
                  <c:v>18.600000000000001</c:v>
                </c:pt>
                <c:pt idx="3">
                  <c:v>4.8</c:v>
                </c:pt>
                <c:pt idx="4">
                  <c:v>4.2</c:v>
                </c:pt>
                <c:pt idx="5">
                  <c:v>3.3</c:v>
                </c:pt>
                <c:pt idx="6">
                  <c:v>2.1</c:v>
                </c:pt>
                <c:pt idx="7">
                  <c:v>2</c:v>
                </c:pt>
                <c:pt idx="8">
                  <c:v>2</c:v>
                </c:pt>
                <c:pt idx="9">
                  <c:v>1.9</c:v>
                </c:pt>
                <c:pt idx="10">
                  <c:v>1.6</c:v>
                </c:pt>
                <c:pt idx="11">
                  <c:v>1.1000000000000001</c:v>
                </c:pt>
                <c:pt idx="12">
                  <c:v>0.9</c:v>
                </c:pt>
                <c:pt idx="13">
                  <c:v>3.2999999999999972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852-4F1F-A223-106F34DEB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VWO US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8201417791185593"/>
                  <c:y val="8.78954647128956E-3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FTSE EM (mn USD)</c:v>
                </c:pt>
              </c:strCache>
            </c:strRef>
          </c:cat>
          <c:val>
            <c:numRef>
              <c:f>Sheet1!$B$2</c:f>
              <c:numCache>
                <c:formatCode>#,##0.00</c:formatCode>
                <c:ptCount val="1"/>
                <c:pt idx="0">
                  <c:v>75512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F-4DA5-B833-4747C5F755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SCHE US</c:v>
                </c:pt>
              </c:strCache>
            </c:strRef>
          </c:tx>
          <c:spPr>
            <a:solidFill>
              <a:srgbClr val="607E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7383746891371045"/>
                  <c:y val="0.1568090833598526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FTSE EM (mn USD)</c:v>
                </c:pt>
              </c:strCache>
            </c:strRef>
          </c:cat>
          <c:val>
            <c:numRef>
              <c:f>Sheet1!$C$2</c:f>
              <c:numCache>
                <c:formatCode>#,##0.00</c:formatCode>
                <c:ptCount val="1"/>
                <c:pt idx="0">
                  <c:v>8439.2000000000007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3F-4DA5-B833-4747C5F755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VDEM LN</c:v>
                </c:pt>
              </c:strCache>
            </c:strRef>
          </c:tx>
          <c:spPr>
            <a:solidFill>
              <a:srgbClr val="4C26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8436033816755405"/>
                  <c:y val="0.1029116549913607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>
                          <a:lumMod val="50000"/>
                        </a:schemeClr>
                      </a:solidFill>
                      <a:latin typeface="Arial Narrow" panose="020B0606020202030204" pitchFamily="34" charset="0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FTSE EM (mn USD)</c:v>
                </c:pt>
              </c:strCache>
            </c:strRef>
          </c:cat>
          <c:val>
            <c:numRef>
              <c:f>Sheet1!$D$2</c:f>
              <c:numCache>
                <c:formatCode>#,##0.00</c:formatCode>
                <c:ptCount val="1"/>
                <c:pt idx="0">
                  <c:v>2244.4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3F-4DA5-B833-4747C5F755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VEE CN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 cap="rnd"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0.39238054746053863"/>
                  <c:y val="4.518460600865267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ADADAD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FTSE EM (mn USD)</c:v>
                </c:pt>
              </c:strCache>
            </c:strRef>
          </c:cat>
          <c:val>
            <c:numRef>
              <c:f>Sheet1!$E$2</c:f>
              <c:numCache>
                <c:formatCode>#,##0.00</c:formatCode>
                <c:ptCount val="1"/>
                <c:pt idx="0">
                  <c:v>1268.8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3F-4DA5-B833-4747C5F755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VGE AU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-0.40180551519916591"/>
                  <c:y val="-5.3158360010179618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rgbClr val="ADADAD"/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FTSE EM (mn USD)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3F-4DA5-B833-4747C5F7553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VFEA LN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0.38978548323690532"/>
                  <c:y val="0.2141009489511647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FTSE EM (mn USD)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3F-4DA5-B833-4747C5F7553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EMHD LN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0.38209830317998855"/>
                  <c:y val="0.1569236017800957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FTSE EM (mn USD)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164.9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A3F-4DA5-B833-4747C5F7553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HSEM LN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0.38266955381026041"/>
                  <c:y val="8.844509939147222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FTSE EM (mn USD)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137.6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3F-4DA5-B833-4747C5F7553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EMF NZ</c:v>
                </c:pt>
              </c:strCache>
            </c:strRef>
          </c:tx>
          <c:spPr>
            <a:solidFill>
              <a:schemeClr val="tx1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0.39029450787519337"/>
                  <c:y val="2.329405747369787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rgbClr val="ADADAD"/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FTSE EM (mn USD)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98.6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A3F-4DA5-B833-4747C5F7553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HSMD LN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0.38431760787262942"/>
                  <c:y val="-4.1678665666563974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rgbClr val="ADADAD"/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FTSE EM (mn USD)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A3F-4DA5-B833-4747C5F75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95087743"/>
        <c:axId val="1977709055"/>
      </c:barChart>
      <c:lineChart>
        <c:grouping val="standard"/>
        <c:varyColors val="0"/>
        <c:ser>
          <c:idx val="10"/>
          <c:order val="10"/>
          <c:tx>
            <c:strRef>
              <c:f>Sheet1!$L$1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rial Narrow" panose="020B0606020202030204" pitchFamily="34" charset="0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FTSE EM (mn USD)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88836.7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4A3F-4DA5-B833-4747C5F75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737360"/>
        <c:axId val="983115424"/>
      </c:lineChart>
      <c:catAx>
        <c:axId val="19508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ko-KR"/>
          </a:p>
        </c:txPr>
        <c:crossAx val="1977709055"/>
        <c:crosses val="autoZero"/>
        <c:auto val="1"/>
        <c:lblAlgn val="ctr"/>
        <c:lblOffset val="100"/>
        <c:noMultiLvlLbl val="0"/>
      </c:catAx>
      <c:valAx>
        <c:axId val="1977709055"/>
        <c:scaling>
          <c:orientation val="minMax"/>
          <c:max val="150000"/>
          <c:min val="0"/>
        </c:scaling>
        <c:delete val="0"/>
        <c:axPos val="l"/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5087743"/>
        <c:crosses val="autoZero"/>
        <c:crossBetween val="between"/>
      </c:valAx>
      <c:valAx>
        <c:axId val="983115424"/>
        <c:scaling>
          <c:orientation val="minMax"/>
          <c:max val="15000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138737360"/>
        <c:crosses val="max"/>
        <c:crossBetween val="between"/>
      </c:valAx>
      <c:catAx>
        <c:axId val="1138737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3115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IEMG US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8201417791185593"/>
                  <c:y val="8.78954647128956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latin typeface="Arial Narrow" panose="020B0606020202030204" pitchFamily="34" charset="0"/>
                    </a:defRPr>
                  </a:pPr>
                  <a:endParaRPr lang="ko-KR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MSCI EM (mn USD)</c:v>
                </c:pt>
              </c:strCache>
            </c:strRef>
          </c:cat>
          <c:val>
            <c:numRef>
              <c:f>Sheet1!$B$2</c:f>
              <c:numCache>
                <c:formatCode>#,##0.00</c:formatCode>
                <c:ptCount val="1"/>
                <c:pt idx="0">
                  <c:v>75296.100000000006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F-4DA5-B833-4747C5F755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EEM US</c:v>
                </c:pt>
              </c:strCache>
            </c:strRef>
          </c:tx>
          <c:spPr>
            <a:solidFill>
              <a:srgbClr val="607E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6419644612137114"/>
                  <c:y val="0.1478411532428600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MSCI EM (mn USD)</c:v>
                </c:pt>
              </c:strCache>
            </c:strRef>
          </c:cat>
          <c:val>
            <c:numRef>
              <c:f>Sheet1!$C$2</c:f>
              <c:numCache>
                <c:formatCode>#,##0.00</c:formatCode>
                <c:ptCount val="1"/>
                <c:pt idx="0">
                  <c:v>17927.8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3F-4DA5-B833-4747C5F755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EMXC US</c:v>
                </c:pt>
              </c:strCache>
            </c:strRef>
          </c:tx>
          <c:spPr>
            <a:solidFill>
              <a:srgbClr val="4C26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5203834189363575"/>
                  <c:y val="0.105900898016981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MSCI EM (mn USD)</c:v>
                </c:pt>
              </c:strCache>
            </c:strRef>
          </c:cat>
          <c:val>
            <c:numRef>
              <c:f>Sheet1!$D$2</c:f>
              <c:numCache>
                <c:formatCode>#,##0.00</c:formatCode>
                <c:ptCount val="1"/>
                <c:pt idx="0">
                  <c:v>10872.6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3F-4DA5-B833-4747C5F755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INDA US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8575" cap="rnd"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0.39238054746053863"/>
                  <c:y val="4.5184606008652671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ADADAD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MSCI EM (mn USD)</c:v>
                </c:pt>
              </c:strCache>
            </c:strRef>
          </c:cat>
          <c:val>
            <c:numRef>
              <c:f>Sheet1!$E$2</c:f>
              <c:numCache>
                <c:formatCode>#,##0.00</c:formatCode>
                <c:ptCount val="1"/>
                <c:pt idx="0">
                  <c:v>8803.4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3F-4DA5-B833-4747C5F7553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XMME GR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-0.40180551519916591"/>
                  <c:y val="-5.3158360010179618E-3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rgbClr val="ADADAD"/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MSCI EM (mn USD)</c:v>
                </c:pt>
              </c:strCache>
            </c:strRef>
          </c:cat>
          <c:val>
            <c:numRef>
              <c:f>Sheet1!$F$2</c:f>
              <c:numCache>
                <c:formatCode>#,##0.00</c:formatCode>
                <c:ptCount val="1"/>
                <c:pt idx="0">
                  <c:v>5159.3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3F-4DA5-B833-4747C5F7553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IEEM LN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0.38978548323690532"/>
                  <c:y val="0.2141009489511647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MSCI EM (mn USD)</c:v>
                </c:pt>
              </c:strCache>
            </c:strRef>
          </c:cat>
          <c:val>
            <c:numRef>
              <c:f>Sheet1!$G$2</c:f>
              <c:numCache>
                <c:formatCode>#,##0.00</c:formatCode>
                <c:ptCount val="1"/>
                <c:pt idx="0">
                  <c:v>4096.3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3F-4DA5-B833-4747C5F7553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NDIA LN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0.38209830317998855"/>
                  <c:y val="0.1569236017800957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MSCI EM (mn USD)</c:v>
                </c:pt>
              </c:strCache>
            </c:strRef>
          </c:cat>
          <c:val>
            <c:numRef>
              <c:f>Sheet1!$H$2</c:f>
              <c:numCache>
                <c:formatCode>#,##0.00</c:formatCode>
                <c:ptCount val="1"/>
                <c:pt idx="0">
                  <c:v>3923.2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A3F-4DA5-B833-4747C5F7553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AEME FP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0.38266955381026041"/>
                  <c:y val="8.844509939147222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MSCI EM (mn USD)</c:v>
                </c:pt>
              </c:strCache>
            </c:strRef>
          </c:cat>
          <c:val>
            <c:numRef>
              <c:f>Sheet1!$I$2</c:f>
              <c:numCache>
                <c:formatCode>#,##0.00</c:formatCode>
                <c:ptCount val="1"/>
                <c:pt idx="0">
                  <c:v>5330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3F-4DA5-B833-4747C5F7553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SEMA LN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0.39029450787519337"/>
                  <c:y val="2.3294057473697876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rgbClr val="ADADAD"/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MSCI EM (mn USD)</c:v>
                </c:pt>
              </c:strCache>
            </c:strRef>
          </c:cat>
          <c:val>
            <c:numRef>
              <c:f>Sheet1!$J$2</c:f>
              <c:numCache>
                <c:formatCode>#,##0.00</c:formatCode>
                <c:ptCount val="1"/>
                <c:pt idx="0">
                  <c:v>2815.7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A3F-4DA5-B833-4747C5F7553C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SAEM LN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0.38431760787262942"/>
                  <c:y val="-4.1678665666563974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A3F-4DA5-B833-4747C5F755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>
                      <a:solidFill>
                        <a:srgbClr val="ADADAD"/>
                      </a:solidFill>
                    </a:ln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MSCI EM (mn USD)</c:v>
                </c:pt>
              </c:strCache>
            </c:strRef>
          </c:cat>
          <c:val>
            <c:numRef>
              <c:f>Sheet1!$K$2</c:f>
              <c:numCache>
                <c:formatCode>#,##0.00</c:formatCode>
                <c:ptCount val="1"/>
                <c:pt idx="0">
                  <c:v>3079.5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A3F-4DA5-B833-4747C5F75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95087743"/>
        <c:axId val="1977709055"/>
      </c:barChart>
      <c:lineChart>
        <c:grouping val="standard"/>
        <c:varyColors val="0"/>
        <c:ser>
          <c:idx val="10"/>
          <c:order val="10"/>
          <c:tx>
            <c:strRef>
              <c:f>Sheet1!$L$1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Top10 ETF AUM according to MSCI EM (mn USD)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137303.90000000002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4A3F-4DA5-B833-4747C5F75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737360"/>
        <c:axId val="983115424"/>
      </c:lineChart>
      <c:catAx>
        <c:axId val="19508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ko-KR"/>
          </a:p>
        </c:txPr>
        <c:crossAx val="1977709055"/>
        <c:crosses val="autoZero"/>
        <c:auto val="1"/>
        <c:lblAlgn val="ctr"/>
        <c:lblOffset val="100"/>
        <c:noMultiLvlLbl val="0"/>
      </c:catAx>
      <c:valAx>
        <c:axId val="1977709055"/>
        <c:scaling>
          <c:orientation val="minMax"/>
          <c:max val="150000"/>
          <c:min val="0"/>
        </c:scaling>
        <c:delete val="0"/>
        <c:axPos val="l"/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5087743"/>
        <c:crosses val="autoZero"/>
        <c:crossBetween val="between"/>
      </c:valAx>
      <c:valAx>
        <c:axId val="983115424"/>
        <c:scaling>
          <c:orientation val="minMax"/>
          <c:max val="150000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138737360"/>
        <c:crosses val="max"/>
        <c:crossBetween val="between"/>
      </c:valAx>
      <c:catAx>
        <c:axId val="1138737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3115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1427-6489-432E-987D-88AC6C0FA0FE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E485C-ACD0-4B88-A01D-BC8EC13D02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55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FE6B5C-4EE5-4FB9-A73E-0D6B445E80D9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2859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6" y="942859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1311A16F-9F4A-46D9-B4A7-D2E085468E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34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A16F-9F4A-46D9-B4A7-D2E085468E5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171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7D3B6-2587-1640-5B1E-11D30B6E7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1E07E29-25D7-ECAB-0918-93D3E6707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0D67F16-58E2-3478-6C39-3E04C1870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F0BED6-C21E-DE9C-BB51-F06399B1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A16F-9F4A-46D9-B4A7-D2E085468E5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583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7D3B6-2587-1640-5B1E-11D30B6E7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1E07E29-25D7-ECAB-0918-93D3E6707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0D67F16-58E2-3478-6C39-3E04C1870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F0BED6-C21E-DE9C-BB51-F06399B1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A16F-9F4A-46D9-B4A7-D2E085468E5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44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A16F-9F4A-46D9-B4A7-D2E085468E5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34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A16F-9F4A-46D9-B4A7-D2E085468E5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836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A16F-9F4A-46D9-B4A7-D2E085468E5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36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A16F-9F4A-46D9-B4A7-D2E085468E5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04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A16F-9F4A-46D9-B4A7-D2E085468E5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27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A16F-9F4A-46D9-B4A7-D2E085468E5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41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A16F-9F4A-46D9-B4A7-D2E085468E5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78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7D3B6-2587-1640-5B1E-11D30B6E7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1E07E29-25D7-ECAB-0918-93D3E6707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0D67F16-58E2-3478-6C39-3E04C1870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F0BED6-C21E-DE9C-BB51-F06399B1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A16F-9F4A-46D9-B4A7-D2E085468E5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48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4" y="0"/>
            <a:ext cx="8821619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shutterstock_295910906 [Converted]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50070" y="2358249"/>
            <a:ext cx="3689210" cy="18765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47" y="5877272"/>
            <a:ext cx="3630325" cy="47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83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6A3C054-FD95-4DAF-99A0-B5E2F5B2D07B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5095D8F5-EF80-4071-BF33-2DD0358E0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1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6A3C054-FD95-4DAF-99A0-B5E2F5B2D07B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5095D8F5-EF80-4071-BF33-2DD0358E0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042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91B-ACEA-45BE-A015-4ECE56533CCD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9856-FB6D-4333-8308-4DE9EEB5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538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91B-ACEA-45BE-A015-4ECE56533CCD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9856-FB6D-4333-8308-4DE9EEB5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54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91B-ACEA-45BE-A015-4ECE56533CCD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9856-FB6D-4333-8308-4DE9EEB5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62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91B-ACEA-45BE-A015-4ECE56533CCD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9856-FB6D-4333-8308-4DE9EEB5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88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91B-ACEA-45BE-A015-4ECE56533CCD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9856-FB6D-4333-8308-4DE9EEB5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06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91B-ACEA-45BE-A015-4ECE56533CCD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9856-FB6D-4333-8308-4DE9EEB5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17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91B-ACEA-45BE-A015-4ECE56533CCD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9856-FB6D-4333-8308-4DE9EEB5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44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91B-ACEA-45BE-A015-4ECE56533CCD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9856-FB6D-4333-8308-4DE9EEB5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3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11"/>
          <p:cNvSpPr>
            <a:spLocks noGrp="1"/>
          </p:cNvSpPr>
          <p:nvPr>
            <p:ph type="body" sz="quarter" idx="10"/>
          </p:nvPr>
        </p:nvSpPr>
        <p:spPr>
          <a:xfrm>
            <a:off x="469650" y="301447"/>
            <a:ext cx="7219653" cy="4632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ko-KR" sz="2000" b="1" kern="1200" noProof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524508" y="6326509"/>
            <a:ext cx="88569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8121352" y="6336855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79B353-E9C2-4CD7-9CFC-A731E49F333E}" type="slidenum">
              <a:rPr lang="ko-KR" altLang="en-US" sz="10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ko-KR" alt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67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91B-ACEA-45BE-A015-4ECE56533CCD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9856-FB6D-4333-8308-4DE9EEB5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117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91B-ACEA-45BE-A015-4ECE56533CCD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9856-FB6D-4333-8308-4DE9EEB5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495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91B-ACEA-45BE-A015-4ECE56533CCD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9856-FB6D-4333-8308-4DE9EEB5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607EB5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ko-KR" altLang="en-US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524508" y="6326509"/>
            <a:ext cx="8856984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094"/>
          <p:cNvSpPr txBox="1">
            <a:spLocks noChangeArrowheads="1"/>
          </p:cNvSpPr>
          <p:nvPr userDrawn="1"/>
        </p:nvSpPr>
        <p:spPr bwMode="auto">
          <a:xfrm>
            <a:off x="0" y="404664"/>
            <a:ext cx="9906000" cy="344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801688"/>
            <a:r>
              <a:rPr lang="en-US" altLang="ko-KR" sz="1100" b="1" dirty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KIS Vietnam Securities Corporation</a:t>
            </a:r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3850603" y="730404"/>
            <a:ext cx="2204795" cy="0"/>
          </a:xfrm>
          <a:prstGeom prst="line">
            <a:avLst/>
          </a:prstGeom>
          <a:ln w="6350">
            <a:solidFill>
              <a:schemeClr val="bg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"/>
          <a:stretch/>
        </p:blipFill>
        <p:spPr>
          <a:xfrm>
            <a:off x="5145698" y="4272786"/>
            <a:ext cx="4752865" cy="2045566"/>
          </a:xfrm>
          <a:prstGeom prst="rect">
            <a:avLst/>
          </a:prstGeom>
        </p:spPr>
      </p:pic>
      <p:cxnSp>
        <p:nvCxnSpPr>
          <p:cNvPr id="13" name="직선 연결선 12"/>
          <p:cNvCxnSpPr>
            <a:cxnSpLocks/>
          </p:cNvCxnSpPr>
          <p:nvPr userDrawn="1"/>
        </p:nvCxnSpPr>
        <p:spPr>
          <a:xfrm flipH="1">
            <a:off x="272480" y="6318352"/>
            <a:ext cx="4876666" cy="23052"/>
          </a:xfrm>
          <a:prstGeom prst="line">
            <a:avLst/>
          </a:prstGeom>
          <a:ln w="95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69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703800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endParaRPr lang="ko-KR" altLang="en-US" b="0">
              <a:solidFill>
                <a:schemeClr val="tx1"/>
              </a:solidFill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524508" y="6326509"/>
            <a:ext cx="8856984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094"/>
          <p:cNvSpPr txBox="1">
            <a:spLocks noChangeArrowheads="1"/>
          </p:cNvSpPr>
          <p:nvPr userDrawn="1"/>
        </p:nvSpPr>
        <p:spPr bwMode="auto">
          <a:xfrm>
            <a:off x="0" y="404664"/>
            <a:ext cx="9906000" cy="344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801688"/>
            <a:r>
              <a:rPr lang="en-US" altLang="ko-KR" sz="1100" b="1" dirty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Leading Financial Group in Asia</a:t>
            </a: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3850603" y="730404"/>
            <a:ext cx="2204795" cy="0"/>
          </a:xfrm>
          <a:prstGeom prst="line">
            <a:avLst/>
          </a:prstGeom>
          <a:ln w="6350">
            <a:solidFill>
              <a:schemeClr val="bg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"/>
          <a:stretch/>
        </p:blipFill>
        <p:spPr>
          <a:xfrm>
            <a:off x="5145698" y="1484784"/>
            <a:ext cx="4752865" cy="2045566"/>
          </a:xfrm>
          <a:prstGeom prst="rect">
            <a:avLst/>
          </a:prstGeom>
        </p:spPr>
      </p:pic>
      <p:cxnSp>
        <p:nvCxnSpPr>
          <p:cNvPr id="14" name="직선 연결선 13"/>
          <p:cNvCxnSpPr/>
          <p:nvPr userDrawn="1"/>
        </p:nvCxnSpPr>
        <p:spPr>
          <a:xfrm flipH="1">
            <a:off x="2720752" y="3530350"/>
            <a:ext cx="2428394" cy="11479"/>
          </a:xfrm>
          <a:prstGeom prst="line">
            <a:avLst/>
          </a:prstGeom>
          <a:ln w="95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 userDrawn="1"/>
        </p:nvSpPr>
        <p:spPr bwMode="auto">
          <a:xfrm>
            <a:off x="567368" y="3103735"/>
            <a:ext cx="4601656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801688">
              <a:spcBef>
                <a:spcPts val="0"/>
              </a:spcBef>
            </a:pPr>
            <a:r>
              <a:rPr lang="en-US" altLang="ko-KR" sz="4000" b="1" dirty="0">
                <a:solidFill>
                  <a:schemeClr val="bg1"/>
                </a:solidFill>
                <a:latin typeface="Palatino Linotype" panose="02040502050505030304" pitchFamily="18" charset="0"/>
                <a:ea typeface="맑은 고딕" pitchFamily="50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Palatino Linotype" panose="02040502050505030304" pitchFamily="18" charset="0"/>
              <a:ea typeface="맑은 고딕" pitchFamily="50" charset="-127"/>
            </a:endParaRPr>
          </a:p>
        </p:txBody>
      </p:sp>
      <p:cxnSp>
        <p:nvCxnSpPr>
          <p:cNvPr id="16" name="직선 연결선 15"/>
          <p:cNvCxnSpPr/>
          <p:nvPr userDrawn="1"/>
        </p:nvCxnSpPr>
        <p:spPr>
          <a:xfrm flipH="1">
            <a:off x="4056" y="3539539"/>
            <a:ext cx="484448" cy="2290"/>
          </a:xfrm>
          <a:prstGeom prst="line">
            <a:avLst/>
          </a:prstGeom>
          <a:ln w="95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0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noAutofit/>
          </a:bodyPr>
          <a:lstStyle/>
          <a:p>
            <a:endParaRPr lang="ko-KR" altLang="en-US" b="0">
              <a:solidFill>
                <a:schemeClr val="tx1"/>
              </a:solidFill>
            </a:endParaRPr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524508" y="6326509"/>
            <a:ext cx="8856984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2094"/>
          <p:cNvSpPr txBox="1">
            <a:spLocks noChangeArrowheads="1"/>
          </p:cNvSpPr>
          <p:nvPr userDrawn="1"/>
        </p:nvSpPr>
        <p:spPr bwMode="auto">
          <a:xfrm>
            <a:off x="0" y="404664"/>
            <a:ext cx="9906000" cy="3443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801688"/>
            <a:r>
              <a:rPr lang="en-US" altLang="ko-KR" sz="1100" b="1" dirty="0">
                <a:solidFill>
                  <a:schemeClr val="bg1"/>
                </a:solidFill>
                <a:ea typeface="맑은 고딕" pitchFamily="50" charset="-127"/>
                <a:cs typeface="Arial" pitchFamily="34" charset="0"/>
              </a:rPr>
              <a:t>Leading Financial Group in Asia</a:t>
            </a:r>
          </a:p>
        </p:txBody>
      </p:sp>
      <p:cxnSp>
        <p:nvCxnSpPr>
          <p:cNvPr id="14" name="직선 연결선 13"/>
          <p:cNvCxnSpPr/>
          <p:nvPr userDrawn="1"/>
        </p:nvCxnSpPr>
        <p:spPr>
          <a:xfrm>
            <a:off x="3850603" y="730404"/>
            <a:ext cx="2204795" cy="0"/>
          </a:xfrm>
          <a:prstGeom prst="line">
            <a:avLst/>
          </a:prstGeom>
          <a:ln w="6350">
            <a:solidFill>
              <a:schemeClr val="bg1">
                <a:alpha val="3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"/>
          <a:stretch/>
        </p:blipFill>
        <p:spPr>
          <a:xfrm>
            <a:off x="5145698" y="1484784"/>
            <a:ext cx="4752865" cy="2045566"/>
          </a:xfrm>
          <a:prstGeom prst="rect">
            <a:avLst/>
          </a:prstGeom>
        </p:spPr>
      </p:pic>
      <p:cxnSp>
        <p:nvCxnSpPr>
          <p:cNvPr id="16" name="직선 연결선 15"/>
          <p:cNvCxnSpPr/>
          <p:nvPr userDrawn="1"/>
        </p:nvCxnSpPr>
        <p:spPr>
          <a:xfrm flipH="1">
            <a:off x="2720752" y="3530350"/>
            <a:ext cx="2428394" cy="11479"/>
          </a:xfrm>
          <a:prstGeom prst="line">
            <a:avLst/>
          </a:prstGeom>
          <a:ln w="95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"/>
          <p:cNvSpPr txBox="1">
            <a:spLocks noChangeArrowheads="1"/>
          </p:cNvSpPr>
          <p:nvPr userDrawn="1"/>
        </p:nvSpPr>
        <p:spPr bwMode="auto">
          <a:xfrm>
            <a:off x="567368" y="3103735"/>
            <a:ext cx="4601656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defTabSz="801688">
              <a:spcBef>
                <a:spcPts val="0"/>
              </a:spcBef>
            </a:pPr>
            <a:r>
              <a:rPr lang="en-US" altLang="ko-KR" sz="4000" b="1" dirty="0">
                <a:solidFill>
                  <a:schemeClr val="bg1"/>
                </a:solidFill>
                <a:latin typeface="Palatino Linotype" panose="02040502050505030304" pitchFamily="18" charset="0"/>
                <a:ea typeface="맑은 고딕" pitchFamily="50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Palatino Linotype" panose="02040502050505030304" pitchFamily="18" charset="0"/>
              <a:ea typeface="맑은 고딕" pitchFamily="50" charset="-127"/>
            </a:endParaRPr>
          </a:p>
        </p:txBody>
      </p:sp>
      <p:cxnSp>
        <p:nvCxnSpPr>
          <p:cNvPr id="18" name="직선 연결선 17"/>
          <p:cNvCxnSpPr/>
          <p:nvPr userDrawn="1"/>
        </p:nvCxnSpPr>
        <p:spPr>
          <a:xfrm flipH="1">
            <a:off x="4056" y="3539539"/>
            <a:ext cx="484448" cy="2290"/>
          </a:xfrm>
          <a:prstGeom prst="line">
            <a:avLst/>
          </a:prstGeom>
          <a:ln w="9525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1"/>
          <p:cNvSpPr>
            <a:spLocks noGrp="1"/>
          </p:cNvSpPr>
          <p:nvPr>
            <p:ph type="body" sz="quarter" idx="13"/>
          </p:nvPr>
        </p:nvSpPr>
        <p:spPr>
          <a:xfrm>
            <a:off x="469650" y="301447"/>
            <a:ext cx="7219653" cy="46325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ko-KR" sz="2000" b="1" kern="1200" noProof="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07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6A3C054-FD95-4DAF-99A0-B5E2F5B2D07B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5095D8F5-EF80-4071-BF33-2DD0358E0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34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6A3C054-FD95-4DAF-99A0-B5E2F5B2D07B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5095D8F5-EF80-4071-BF33-2DD0358E0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64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C6A3C054-FD95-4DAF-99A0-B5E2F5B2D07B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5095D8F5-EF80-4071-BF33-2DD0358E0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70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0" y="751869"/>
            <a:ext cx="990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80" y="408368"/>
            <a:ext cx="2049223" cy="26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81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F991B-ACEA-45BE-A015-4ECE56533CCD}" type="datetimeFigureOut">
              <a:rPr lang="ko-KR" altLang="en-US" smtClean="0"/>
              <a:t>2024-11-07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9856-FB6D-4333-8308-4DE9EEB5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90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84548" y="2332999"/>
            <a:ext cx="8136904" cy="13840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1688">
              <a:lnSpc>
                <a:spcPct val="150000"/>
              </a:lnSpc>
            </a:pPr>
            <a:r>
              <a:rPr lang="en-GB" altLang="ko-KR" sz="3200" b="1" dirty="0">
                <a:solidFill>
                  <a:schemeClr val="bg1"/>
                </a:solidFill>
                <a:latin typeface="Arial Narrow" panose="020B0606020202030204" pitchFamily="34" charset="0"/>
                <a:ea typeface="맑은 고딕" pitchFamily="50" charset="-127"/>
              </a:rPr>
              <a:t>The change of Vietnam Stock Market </a:t>
            </a:r>
            <a:br>
              <a:rPr lang="en-GB" altLang="ko-KR" sz="3200" b="1" dirty="0">
                <a:solidFill>
                  <a:schemeClr val="bg1"/>
                </a:solidFill>
                <a:latin typeface="Arial Narrow" panose="020B0606020202030204" pitchFamily="34" charset="0"/>
                <a:ea typeface="맑은 고딕" pitchFamily="50" charset="-127"/>
              </a:rPr>
            </a:br>
            <a:r>
              <a:rPr lang="en-GB" altLang="ko-KR" sz="3200" b="1" dirty="0">
                <a:solidFill>
                  <a:schemeClr val="bg1"/>
                </a:solidFill>
                <a:latin typeface="Arial Narrow" panose="020B0606020202030204" pitchFamily="34" charset="0"/>
                <a:ea typeface="맑은 고딕" pitchFamily="50" charset="-127"/>
              </a:rPr>
              <a:t>	after the upgrade to Emerging Market Status</a:t>
            </a:r>
            <a:endParaRPr lang="ko-KR" altLang="en-US" sz="3200" dirty="0">
              <a:solidFill>
                <a:srgbClr val="99CCFF"/>
              </a:solidFill>
              <a:latin typeface="Arial Narrow" panose="020B0606020202030204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133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DB738-3432-3594-88BF-AC4164B0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텍스트 개체 틀 1">
            <a:extLst>
              <a:ext uri="{FF2B5EF4-FFF2-40B4-BE49-F238E27FC236}">
                <a16:creationId xmlns:a16="http://schemas.microsoft.com/office/drawing/2014/main" id="{099CF842-05AB-8CFE-8E3E-45735293F651}"/>
              </a:ext>
            </a:extLst>
          </p:cNvPr>
          <p:cNvSpPr txBox="1">
            <a:spLocks/>
          </p:cNvSpPr>
          <p:nvPr/>
        </p:nvSpPr>
        <p:spPr>
          <a:xfrm>
            <a:off x="469650" y="301447"/>
            <a:ext cx="7219653" cy="463257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sz="2000" b="1" dirty="0"/>
              <a:t>KIH's heartfelt affection for Vietnam</a:t>
            </a:r>
            <a:endParaRPr lang="en-US" altLang="ko-KR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968DE2-27AB-5C4D-D9DF-2F2A63A4D149}"/>
              </a:ext>
            </a:extLst>
          </p:cNvPr>
          <p:cNvSpPr/>
          <p:nvPr/>
        </p:nvSpPr>
        <p:spPr>
          <a:xfrm>
            <a:off x="486128" y="927254"/>
            <a:ext cx="8643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“We have been attracting Korean investors' funds to Vietnam since 2006”</a:t>
            </a:r>
            <a:endParaRPr lang="vi-VN" sz="18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CAAB2F-7D39-46BA-9296-37D244ADB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314409"/>
              </p:ext>
            </p:extLst>
          </p:nvPr>
        </p:nvGraphicFramePr>
        <p:xfrm>
          <a:off x="357691" y="3499883"/>
          <a:ext cx="9001000" cy="285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195408"/>
              </p:ext>
            </p:extLst>
          </p:nvPr>
        </p:nvGraphicFramePr>
        <p:xfrm>
          <a:off x="482517" y="1556792"/>
          <a:ext cx="871895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012FA27-BAD8-4A08-8296-F49205584139}"/>
              </a:ext>
            </a:extLst>
          </p:cNvPr>
          <p:cNvSpPr/>
          <p:nvPr/>
        </p:nvSpPr>
        <p:spPr>
          <a:xfrm>
            <a:off x="488504" y="1489102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4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VNIndex</a:t>
            </a:r>
            <a:r>
              <a:rPr lang="en-GB" altLang="ko-KR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(2006~2024.10) &amp; </a:t>
            </a:r>
            <a:r>
              <a:rPr lang="en-GB" altLang="ko-KR" sz="1400" b="1" dirty="0">
                <a:solidFill>
                  <a:srgbClr val="607EB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Time series investment in Vietnam through KIH Group fund(fund AUM, </a:t>
            </a:r>
            <a:r>
              <a:rPr lang="en-GB" altLang="ko-KR" sz="1400" b="1" dirty="0" err="1">
                <a:solidFill>
                  <a:srgbClr val="607EB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mn</a:t>
            </a:r>
            <a:r>
              <a:rPr lang="en-GB" altLang="ko-KR" sz="1400" b="1" dirty="0">
                <a:solidFill>
                  <a:srgbClr val="607EB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USD)</a:t>
            </a:r>
            <a:endParaRPr lang="en-US" altLang="ko-KR" sz="1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629903-FC7C-4385-830F-565E10957B58}"/>
              </a:ext>
            </a:extLst>
          </p:cNvPr>
          <p:cNvSpPr/>
          <p:nvPr/>
        </p:nvSpPr>
        <p:spPr>
          <a:xfrm>
            <a:off x="337962" y="3747672"/>
            <a:ext cx="672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200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305.28</a:t>
            </a:r>
            <a:endParaRPr lang="en-US" altLang="ko-KR" sz="1200" dirty="0">
              <a:solidFill>
                <a:srgbClr val="56362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1011DD-5E28-456A-8FC5-A9C0587ABB86}"/>
              </a:ext>
            </a:extLst>
          </p:cNvPr>
          <p:cNvSpPr/>
          <p:nvPr/>
        </p:nvSpPr>
        <p:spPr>
          <a:xfrm>
            <a:off x="854252" y="2246675"/>
            <a:ext cx="672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200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1,170.67</a:t>
            </a:r>
            <a:endParaRPr lang="en-US" altLang="ko-KR" sz="1200" dirty="0">
              <a:solidFill>
                <a:srgbClr val="56362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4171E7-54C4-4588-9873-215BFB08AB79}"/>
              </a:ext>
            </a:extLst>
          </p:cNvPr>
          <p:cNvSpPr/>
          <p:nvPr/>
        </p:nvSpPr>
        <p:spPr>
          <a:xfrm>
            <a:off x="1754059" y="3854740"/>
            <a:ext cx="672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200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235.50</a:t>
            </a:r>
            <a:endParaRPr lang="en-US" altLang="ko-KR" sz="1200" dirty="0">
              <a:solidFill>
                <a:srgbClr val="56362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90AB7D-937A-4996-9AE1-1AE27DF8468E}"/>
              </a:ext>
            </a:extLst>
          </p:cNvPr>
          <p:cNvSpPr/>
          <p:nvPr/>
        </p:nvSpPr>
        <p:spPr>
          <a:xfrm>
            <a:off x="5778486" y="2230632"/>
            <a:ext cx="672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200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1,204.33</a:t>
            </a:r>
            <a:endParaRPr lang="en-US" altLang="ko-KR" sz="1200" dirty="0">
              <a:solidFill>
                <a:srgbClr val="56362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82CBAE-2D45-4A92-ABC9-4075B93BB538}"/>
              </a:ext>
            </a:extLst>
          </p:cNvPr>
          <p:cNvSpPr/>
          <p:nvPr/>
        </p:nvSpPr>
        <p:spPr>
          <a:xfrm>
            <a:off x="6786598" y="3238926"/>
            <a:ext cx="672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200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659.21</a:t>
            </a:r>
            <a:endParaRPr lang="en-US" altLang="ko-KR" sz="1200" dirty="0">
              <a:solidFill>
                <a:srgbClr val="56362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56E726-C9E3-423D-9132-2F9E45AC966C}"/>
              </a:ext>
            </a:extLst>
          </p:cNvPr>
          <p:cNvSpPr/>
          <p:nvPr/>
        </p:nvSpPr>
        <p:spPr>
          <a:xfrm>
            <a:off x="7586707" y="1762302"/>
            <a:ext cx="672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200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1,528.57</a:t>
            </a:r>
            <a:endParaRPr lang="en-US" altLang="ko-KR" sz="1200" dirty="0">
              <a:solidFill>
                <a:srgbClr val="56362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B949E-87B0-49E3-9F50-BC955F32BFE4}"/>
              </a:ext>
            </a:extLst>
          </p:cNvPr>
          <p:cNvSpPr/>
          <p:nvPr/>
        </p:nvSpPr>
        <p:spPr>
          <a:xfrm>
            <a:off x="8781119" y="2076890"/>
            <a:ext cx="672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200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1,264.48</a:t>
            </a:r>
            <a:endParaRPr lang="en-US" altLang="ko-KR" sz="1200" dirty="0">
              <a:solidFill>
                <a:srgbClr val="56362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0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DB738-3432-3594-88BF-AC4164B0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텍스트 개체 틀 1">
            <a:extLst>
              <a:ext uri="{FF2B5EF4-FFF2-40B4-BE49-F238E27FC236}">
                <a16:creationId xmlns:a16="http://schemas.microsoft.com/office/drawing/2014/main" id="{099CF842-05AB-8CFE-8E3E-45735293F651}"/>
              </a:ext>
            </a:extLst>
          </p:cNvPr>
          <p:cNvSpPr txBox="1">
            <a:spLocks/>
          </p:cNvSpPr>
          <p:nvPr/>
        </p:nvSpPr>
        <p:spPr>
          <a:xfrm>
            <a:off x="469650" y="301447"/>
            <a:ext cx="7219653" cy="463257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sz="2000" b="1" dirty="0"/>
              <a:t>Let’s go together towards a hopeful future.</a:t>
            </a:r>
            <a:endParaRPr lang="en-US" altLang="ko-KR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968DE2-27AB-5C4D-D9DF-2F2A63A4D149}"/>
              </a:ext>
            </a:extLst>
          </p:cNvPr>
          <p:cNvSpPr/>
          <p:nvPr/>
        </p:nvSpPr>
        <p:spPr>
          <a:xfrm>
            <a:off x="486128" y="927254"/>
            <a:ext cx="8643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"Let's all do our best and move forward together."</a:t>
            </a:r>
            <a:endParaRPr lang="vi-VN" sz="18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Graphic 2" descr="Handshake">
            <a:extLst>
              <a:ext uri="{FF2B5EF4-FFF2-40B4-BE49-F238E27FC236}">
                <a16:creationId xmlns:a16="http://schemas.microsoft.com/office/drawing/2014/main" id="{53DD9D0F-51E5-4DB8-A0FB-77B888941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5253" y="3657397"/>
            <a:ext cx="3011963" cy="30119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315053-DF8E-4383-9191-DACEB60C7CE4}"/>
              </a:ext>
            </a:extLst>
          </p:cNvPr>
          <p:cNvSpPr/>
          <p:nvPr/>
        </p:nvSpPr>
        <p:spPr>
          <a:xfrm>
            <a:off x="785849" y="3878907"/>
            <a:ext cx="4392488" cy="2214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ko-KR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From the perspective of a securities company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Efforts to …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Attract investors,</a:t>
            </a:r>
          </a:p>
          <a:p>
            <a:pPr>
              <a:lnSpc>
                <a:spcPct val="130000"/>
              </a:lnSpc>
            </a:pPr>
            <a:r>
              <a:rPr lang="en-GB" altLang="ko-KR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Raise funds,</a:t>
            </a:r>
          </a:p>
          <a:p>
            <a:pPr>
              <a:lnSpc>
                <a:spcPct val="130000"/>
              </a:lnSpc>
            </a:pPr>
            <a:r>
              <a:rPr lang="en-GB" altLang="ko-KR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Provide better service to customers,</a:t>
            </a:r>
          </a:p>
          <a:p>
            <a:pPr>
              <a:lnSpc>
                <a:spcPct val="130000"/>
              </a:lnSpc>
            </a:pPr>
            <a:r>
              <a:rPr lang="en-GB" altLang="ko-KR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Actively developing new products.</a:t>
            </a:r>
          </a:p>
        </p:txBody>
      </p:sp>
      <p:pic>
        <p:nvPicPr>
          <p:cNvPr id="7" name="Graphic 6" descr="Arrow Clockwise curve">
            <a:extLst>
              <a:ext uri="{FF2B5EF4-FFF2-40B4-BE49-F238E27FC236}">
                <a16:creationId xmlns:a16="http://schemas.microsoft.com/office/drawing/2014/main" id="{65D0816B-9024-4857-B8F3-2CBB7A48D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91363" flipH="1">
            <a:off x="6612742" y="2745796"/>
            <a:ext cx="1620836" cy="19603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9EC135-6635-4BB4-91F8-0249FCB2093F}"/>
              </a:ext>
            </a:extLst>
          </p:cNvPr>
          <p:cNvSpPr/>
          <p:nvPr/>
        </p:nvSpPr>
        <p:spPr bwMode="auto">
          <a:xfrm>
            <a:off x="6609184" y="5106413"/>
            <a:ext cx="379815" cy="919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prstDash val="dash"/>
            <a:round/>
            <a:headEnd/>
            <a:tailEnd type="triangle" w="med" len="med"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9B4C8C-19BF-4AD9-8BCB-BCC5BCE19869}"/>
              </a:ext>
            </a:extLst>
          </p:cNvPr>
          <p:cNvSpPr/>
          <p:nvPr/>
        </p:nvSpPr>
        <p:spPr bwMode="auto">
          <a:xfrm>
            <a:off x="7233253" y="4544920"/>
            <a:ext cx="379815" cy="148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prstDash val="dash"/>
            <a:round/>
            <a:headEnd/>
            <a:tailEnd type="triangle" w="med" len="med"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7F5F90-5F0F-4C2A-8C92-E8789808DE6C}"/>
              </a:ext>
            </a:extLst>
          </p:cNvPr>
          <p:cNvSpPr/>
          <p:nvPr/>
        </p:nvSpPr>
        <p:spPr bwMode="auto">
          <a:xfrm>
            <a:off x="7857322" y="3857491"/>
            <a:ext cx="379815" cy="21686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prstDash val="dash"/>
            <a:round/>
            <a:headEnd/>
            <a:tailEnd type="triangle" w="med" len="med"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CC817-B804-48B1-8D66-C2DF38644732}"/>
              </a:ext>
            </a:extLst>
          </p:cNvPr>
          <p:cNvSpPr/>
          <p:nvPr/>
        </p:nvSpPr>
        <p:spPr bwMode="auto">
          <a:xfrm>
            <a:off x="8481392" y="3402078"/>
            <a:ext cx="379815" cy="2624047"/>
          </a:xfrm>
          <a:prstGeom prst="rect">
            <a:avLst/>
          </a:prstGeom>
          <a:solidFill>
            <a:srgbClr val="607EB5"/>
          </a:solidFill>
          <a:ln w="9525">
            <a:noFill/>
            <a:prstDash val="dash"/>
            <a:round/>
            <a:headEnd/>
            <a:tailEnd type="triangle" w="med" len="med"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DAAB7E-7414-4064-93BD-DB4DD672E7AF}"/>
              </a:ext>
            </a:extLst>
          </p:cNvPr>
          <p:cNvSpPr/>
          <p:nvPr/>
        </p:nvSpPr>
        <p:spPr>
          <a:xfrm>
            <a:off x="2746868" y="1718726"/>
            <a:ext cx="4582396" cy="1494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ko-KR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From the perspective of a regulatory authority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Efforts to …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</a:t>
            </a:r>
            <a:r>
              <a:rPr lang="en-GB" altLang="ko-KR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Ensure compliance and market stability</a:t>
            </a:r>
          </a:p>
          <a:p>
            <a:pPr>
              <a:lnSpc>
                <a:spcPct val="130000"/>
              </a:lnSpc>
            </a:pPr>
            <a:r>
              <a:rPr lang="en-GB" altLang="ko-KR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Enhancing investment attractiveness</a:t>
            </a:r>
          </a:p>
        </p:txBody>
      </p:sp>
      <p:pic>
        <p:nvPicPr>
          <p:cNvPr id="6" name="Graphic 5" descr="Star">
            <a:extLst>
              <a:ext uri="{FF2B5EF4-FFF2-40B4-BE49-F238E27FC236}">
                <a16:creationId xmlns:a16="http://schemas.microsoft.com/office/drawing/2014/main" id="{1024103D-2D42-495B-A495-CECE7A08D2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0145" y="2302385"/>
            <a:ext cx="722307" cy="722307"/>
          </a:xfrm>
          <a:prstGeom prst="rect">
            <a:avLst/>
          </a:prstGeom>
          <a:effectLst>
            <a:glow rad="63500">
              <a:schemeClr val="bg1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6194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B621FD-0B08-4A9F-B4B8-95FA6D882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52" y="2506283"/>
            <a:ext cx="3011244" cy="428429"/>
          </a:xfrm>
          <a:prstGeom prst="rect">
            <a:avLst/>
          </a:prstGeom>
        </p:spPr>
      </p:pic>
      <p:cxnSp>
        <p:nvCxnSpPr>
          <p:cNvPr id="16" name="직선 연결선 36">
            <a:extLst>
              <a:ext uri="{FF2B5EF4-FFF2-40B4-BE49-F238E27FC236}">
                <a16:creationId xmlns:a16="http://schemas.microsoft.com/office/drawing/2014/main" id="{34A78971-5656-420A-9302-6487D07A3F93}"/>
              </a:ext>
            </a:extLst>
          </p:cNvPr>
          <p:cNvCxnSpPr>
            <a:cxnSpLocks/>
          </p:cNvCxnSpPr>
          <p:nvPr/>
        </p:nvCxnSpPr>
        <p:spPr>
          <a:xfrm>
            <a:off x="4800012" y="1772816"/>
            <a:ext cx="0" cy="444695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7">
            <a:extLst>
              <a:ext uri="{FF2B5EF4-FFF2-40B4-BE49-F238E27FC236}">
                <a16:creationId xmlns:a16="http://schemas.microsoft.com/office/drawing/2014/main" id="{9550CF84-4BFE-460D-89A3-36EE9A5CD9B7}"/>
              </a:ext>
            </a:extLst>
          </p:cNvPr>
          <p:cNvSpPr/>
          <p:nvPr/>
        </p:nvSpPr>
        <p:spPr bwMode="auto">
          <a:xfrm>
            <a:off x="4761912" y="5684590"/>
            <a:ext cx="86299" cy="862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 type="triangle" w="med" len="med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 Box 54">
            <a:extLst>
              <a:ext uri="{FF2B5EF4-FFF2-40B4-BE49-F238E27FC236}">
                <a16:creationId xmlns:a16="http://schemas.microsoft.com/office/drawing/2014/main" id="{5CBE3579-DFE5-4BD7-AF04-2FF454D1A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002" y="5620017"/>
            <a:ext cx="100571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2005</a:t>
            </a:r>
            <a:endParaRPr lang="ko-KR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4FB027-5221-46B5-B787-E83DD44ED54D}"/>
              </a:ext>
            </a:extLst>
          </p:cNvPr>
          <p:cNvSpPr/>
          <p:nvPr/>
        </p:nvSpPr>
        <p:spPr>
          <a:xfrm>
            <a:off x="5158537" y="5589240"/>
            <a:ext cx="4474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GB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Providing a legal basis for establishment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of VSD</a:t>
            </a:r>
          </a:p>
        </p:txBody>
      </p:sp>
      <p:sp>
        <p:nvSpPr>
          <p:cNvPr id="30" name="타원 63">
            <a:extLst>
              <a:ext uri="{FF2B5EF4-FFF2-40B4-BE49-F238E27FC236}">
                <a16:creationId xmlns:a16="http://schemas.microsoft.com/office/drawing/2014/main" id="{5AB45D61-CB44-4540-AFBC-5F5E5B844F67}"/>
              </a:ext>
            </a:extLst>
          </p:cNvPr>
          <p:cNvSpPr/>
          <p:nvPr/>
        </p:nvSpPr>
        <p:spPr bwMode="auto">
          <a:xfrm>
            <a:off x="4758089" y="5093192"/>
            <a:ext cx="86299" cy="862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 type="triangle" w="med" len="med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ko-KR" altLang="en-US"/>
          </a:p>
        </p:txBody>
      </p:sp>
      <p:sp>
        <p:nvSpPr>
          <p:cNvPr id="31" name="Text Box 54">
            <a:extLst>
              <a:ext uri="{FF2B5EF4-FFF2-40B4-BE49-F238E27FC236}">
                <a16:creationId xmlns:a16="http://schemas.microsoft.com/office/drawing/2014/main" id="{25AE5B22-8028-4255-B2E2-AC2804ACD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002" y="5017930"/>
            <a:ext cx="100571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2013</a:t>
            </a:r>
            <a:endParaRPr lang="ko-KR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B3CD59-99A8-449F-ACD5-445B8B4AFADB}"/>
              </a:ext>
            </a:extLst>
          </p:cNvPr>
          <p:cNvSpPr/>
          <p:nvPr/>
        </p:nvSpPr>
        <p:spPr>
          <a:xfrm>
            <a:off x="5158537" y="4977482"/>
            <a:ext cx="4474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Transfer agent service for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open-ended funds</a:t>
            </a:r>
          </a:p>
        </p:txBody>
      </p:sp>
      <p:sp>
        <p:nvSpPr>
          <p:cNvPr id="33" name="타원 63">
            <a:extLst>
              <a:ext uri="{FF2B5EF4-FFF2-40B4-BE49-F238E27FC236}">
                <a16:creationId xmlns:a16="http://schemas.microsoft.com/office/drawing/2014/main" id="{3BF506B0-A7EA-43FD-AD6C-4A3D419D89A0}"/>
              </a:ext>
            </a:extLst>
          </p:cNvPr>
          <p:cNvSpPr/>
          <p:nvPr/>
        </p:nvSpPr>
        <p:spPr bwMode="auto">
          <a:xfrm>
            <a:off x="4757908" y="4507019"/>
            <a:ext cx="86299" cy="862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 type="triangle" w="med" len="med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ko-KR" altLang="en-US"/>
          </a:p>
        </p:txBody>
      </p:sp>
      <p:sp>
        <p:nvSpPr>
          <p:cNvPr id="34" name="Text Box 54">
            <a:extLst>
              <a:ext uri="{FF2B5EF4-FFF2-40B4-BE49-F238E27FC236}">
                <a16:creationId xmlns:a16="http://schemas.microsoft.com/office/drawing/2014/main" id="{B6D16508-9748-4912-9148-AB471AAAC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002" y="4442446"/>
            <a:ext cx="100571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2014</a:t>
            </a:r>
            <a:endParaRPr lang="ko-KR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7D144C-B276-4EBD-9B11-65E4F920D06B}"/>
              </a:ext>
            </a:extLst>
          </p:cNvPr>
          <p:cNvSpPr/>
          <p:nvPr/>
        </p:nvSpPr>
        <p:spPr>
          <a:xfrm>
            <a:off x="5158537" y="4272931"/>
            <a:ext cx="44749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Securities lending and borrowing 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system</a:t>
            </a:r>
          </a:p>
          <a:p>
            <a:pPr lvl="1">
              <a:spcBef>
                <a:spcPts val="600"/>
              </a:spcBef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Implementing the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ETF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management system</a:t>
            </a:r>
          </a:p>
        </p:txBody>
      </p:sp>
      <p:sp>
        <p:nvSpPr>
          <p:cNvPr id="36" name="타원 63">
            <a:extLst>
              <a:ext uri="{FF2B5EF4-FFF2-40B4-BE49-F238E27FC236}">
                <a16:creationId xmlns:a16="http://schemas.microsoft.com/office/drawing/2014/main" id="{15947387-A779-4B8E-96B7-BE29011DC462}"/>
              </a:ext>
            </a:extLst>
          </p:cNvPr>
          <p:cNvSpPr/>
          <p:nvPr/>
        </p:nvSpPr>
        <p:spPr bwMode="auto">
          <a:xfrm>
            <a:off x="4757908" y="3811002"/>
            <a:ext cx="86299" cy="862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 type="triangle" w="med" len="med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ko-KR" altLang="en-US"/>
          </a:p>
        </p:txBody>
      </p:sp>
      <p:sp>
        <p:nvSpPr>
          <p:cNvPr id="37" name="Text Box 54">
            <a:extLst>
              <a:ext uri="{FF2B5EF4-FFF2-40B4-BE49-F238E27FC236}">
                <a16:creationId xmlns:a16="http://schemas.microsoft.com/office/drawing/2014/main" id="{7B2AB896-D827-4084-AC81-C7F86003E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002" y="3746429"/>
            <a:ext cx="100571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2015</a:t>
            </a:r>
            <a:endParaRPr lang="ko-KR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62E920-BEC2-4F8C-AE62-766C352CAAA8}"/>
              </a:ext>
            </a:extLst>
          </p:cNvPr>
          <p:cNvSpPr/>
          <p:nvPr/>
        </p:nvSpPr>
        <p:spPr>
          <a:xfrm>
            <a:off x="5158537" y="3568380"/>
            <a:ext cx="44749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Online Trading code registration to foreign investors</a:t>
            </a:r>
          </a:p>
          <a:p>
            <a:pPr lvl="1">
              <a:spcBef>
                <a:spcPts val="600"/>
              </a:spcBef>
            </a:pP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Adjustment settlement cycle “T+2”</a:t>
            </a:r>
          </a:p>
        </p:txBody>
      </p:sp>
      <p:sp>
        <p:nvSpPr>
          <p:cNvPr id="40" name="타원 63">
            <a:extLst>
              <a:ext uri="{FF2B5EF4-FFF2-40B4-BE49-F238E27FC236}">
                <a16:creationId xmlns:a16="http://schemas.microsoft.com/office/drawing/2014/main" id="{049DFDB1-0E63-476A-B82B-57EED00FEA96}"/>
              </a:ext>
            </a:extLst>
          </p:cNvPr>
          <p:cNvSpPr/>
          <p:nvPr/>
        </p:nvSpPr>
        <p:spPr bwMode="auto">
          <a:xfrm>
            <a:off x="4757908" y="3242778"/>
            <a:ext cx="86299" cy="862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 type="triangle" w="med" len="med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ko-KR" altLang="en-US"/>
          </a:p>
        </p:txBody>
      </p:sp>
      <p:sp>
        <p:nvSpPr>
          <p:cNvPr id="41" name="Text Box 54">
            <a:extLst>
              <a:ext uri="{FF2B5EF4-FFF2-40B4-BE49-F238E27FC236}">
                <a16:creationId xmlns:a16="http://schemas.microsoft.com/office/drawing/2014/main" id="{DBA18CC2-0E20-459E-9292-053C2F910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002" y="3178205"/>
            <a:ext cx="100571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2017</a:t>
            </a:r>
            <a:endParaRPr lang="ko-KR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EA551C-447D-4B04-A4C0-BE93ED97E631}"/>
              </a:ext>
            </a:extLst>
          </p:cNvPr>
          <p:cNvSpPr/>
          <p:nvPr/>
        </p:nvSpPr>
        <p:spPr>
          <a:xfrm>
            <a:off x="5158537" y="3125439"/>
            <a:ext cx="4474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Implementing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derivatives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clearing and settlement</a:t>
            </a:r>
          </a:p>
        </p:txBody>
      </p:sp>
      <p:sp>
        <p:nvSpPr>
          <p:cNvPr id="44" name="타원 63">
            <a:extLst>
              <a:ext uri="{FF2B5EF4-FFF2-40B4-BE49-F238E27FC236}">
                <a16:creationId xmlns:a16="http://schemas.microsoft.com/office/drawing/2014/main" id="{0A1421B3-1AC8-41B5-B331-4B6F6691A2B4}"/>
              </a:ext>
            </a:extLst>
          </p:cNvPr>
          <p:cNvSpPr/>
          <p:nvPr/>
        </p:nvSpPr>
        <p:spPr bwMode="auto">
          <a:xfrm>
            <a:off x="4757908" y="2674735"/>
            <a:ext cx="86299" cy="862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 type="triangle" w="med" len="med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ko-KR" altLang="en-US"/>
          </a:p>
        </p:txBody>
      </p:sp>
      <p:sp>
        <p:nvSpPr>
          <p:cNvPr id="45" name="Text Box 54">
            <a:extLst>
              <a:ext uri="{FF2B5EF4-FFF2-40B4-BE49-F238E27FC236}">
                <a16:creationId xmlns:a16="http://schemas.microsoft.com/office/drawing/2014/main" id="{6F6DCD6A-2EA5-4FF0-B2FA-32D0BE150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002" y="2610162"/>
            <a:ext cx="100571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2019</a:t>
            </a:r>
            <a:endParaRPr lang="ko-KR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3DF7444-064E-43A4-B356-EE4DD93FB3B4}"/>
              </a:ext>
            </a:extLst>
          </p:cNvPr>
          <p:cNvSpPr/>
          <p:nvPr/>
        </p:nvSpPr>
        <p:spPr>
          <a:xfrm>
            <a:off x="5158537" y="2420888"/>
            <a:ext cx="44749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Launching services for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Covered Warrants</a:t>
            </a:r>
          </a:p>
          <a:p>
            <a:pPr lvl="1">
              <a:spcBef>
                <a:spcPts val="600"/>
              </a:spcBef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Clearing and settlement for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Government bond futures</a:t>
            </a:r>
          </a:p>
        </p:txBody>
      </p:sp>
      <p:sp>
        <p:nvSpPr>
          <p:cNvPr id="50" name="타원 63">
            <a:extLst>
              <a:ext uri="{FF2B5EF4-FFF2-40B4-BE49-F238E27FC236}">
                <a16:creationId xmlns:a16="http://schemas.microsoft.com/office/drawing/2014/main" id="{422B6655-BCB7-4720-B43B-48B0B44DFDBF}"/>
              </a:ext>
            </a:extLst>
          </p:cNvPr>
          <p:cNvSpPr/>
          <p:nvPr/>
        </p:nvSpPr>
        <p:spPr bwMode="auto">
          <a:xfrm>
            <a:off x="4755510" y="2069409"/>
            <a:ext cx="86299" cy="8629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 type="triangle" w="med" len="med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ko-KR" altLang="en-US"/>
          </a:p>
        </p:txBody>
      </p:sp>
      <p:sp>
        <p:nvSpPr>
          <p:cNvPr id="51" name="Text Box 54">
            <a:extLst>
              <a:ext uri="{FF2B5EF4-FFF2-40B4-BE49-F238E27FC236}">
                <a16:creationId xmlns:a16="http://schemas.microsoft.com/office/drawing/2014/main" id="{28D32D58-CF01-4D4B-BD04-E1CCAF0F3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604" y="2004836"/>
            <a:ext cx="1005714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2023</a:t>
            </a:r>
            <a:endParaRPr lang="ko-KR" alt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0CB3008-139D-49CA-9968-0FAE3AF666CA}"/>
              </a:ext>
            </a:extLst>
          </p:cNvPr>
          <p:cNvSpPr/>
          <p:nvPr/>
        </p:nvSpPr>
        <p:spPr>
          <a:xfrm>
            <a:off x="5158537" y="1881726"/>
            <a:ext cx="4474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Operation system for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Privately-placed corporate bond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registration, depository, settlement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C7AD6A-0249-4A04-B3A3-3B8A1E2212C1}"/>
              </a:ext>
            </a:extLst>
          </p:cNvPr>
          <p:cNvSpPr/>
          <p:nvPr/>
        </p:nvSpPr>
        <p:spPr>
          <a:xfrm>
            <a:off x="920552" y="3587626"/>
            <a:ext cx="362065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GB" altLang="ko-K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formulating and contributing ideas </a:t>
            </a:r>
          </a:p>
          <a:p>
            <a:pPr lvl="1">
              <a:spcBef>
                <a:spcPts val="600"/>
              </a:spcBef>
            </a:pPr>
            <a:r>
              <a:rPr lang="en-GB" altLang="ko-K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to improve mechanisms and policies </a:t>
            </a:r>
          </a:p>
          <a:p>
            <a:pPr lvl="1">
              <a:spcBef>
                <a:spcPts val="600"/>
              </a:spcBef>
            </a:pPr>
            <a:r>
              <a:rPr lang="en-GB" altLang="ko-K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on the securities market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70EAAF-7315-4AFF-BF26-D343CB49CA79}"/>
              </a:ext>
            </a:extLst>
          </p:cNvPr>
          <p:cNvSpPr/>
          <p:nvPr/>
        </p:nvSpPr>
        <p:spPr>
          <a:xfrm>
            <a:off x="920552" y="5133092"/>
            <a:ext cx="353103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en-GB" altLang="ko-K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develop new products and services </a:t>
            </a:r>
          </a:p>
          <a:p>
            <a:pPr lvl="1">
              <a:spcBef>
                <a:spcPts val="600"/>
              </a:spcBef>
            </a:pPr>
            <a:r>
              <a:rPr lang="en-GB" altLang="ko-K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to provide better post-trade support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9643929-3DDF-4ADB-A6B0-50F20BDD53C2}"/>
              </a:ext>
            </a:extLst>
          </p:cNvPr>
          <p:cNvSpPr/>
          <p:nvPr/>
        </p:nvSpPr>
        <p:spPr>
          <a:xfrm>
            <a:off x="483000" y="980728"/>
            <a:ext cx="8900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“VSDC, a strong partner supporting the development of Vietnam’s capital market”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텍스트 개체 틀 1">
            <a:extLst>
              <a:ext uri="{FF2B5EF4-FFF2-40B4-BE49-F238E27FC236}">
                <a16:creationId xmlns:a16="http://schemas.microsoft.com/office/drawing/2014/main" id="{55586783-9AEF-4D57-A1A0-E3DB6B779268}"/>
              </a:ext>
            </a:extLst>
          </p:cNvPr>
          <p:cNvSpPr txBox="1">
            <a:spLocks/>
          </p:cNvSpPr>
          <p:nvPr/>
        </p:nvSpPr>
        <p:spPr>
          <a:xfrm>
            <a:off x="469650" y="301447"/>
            <a:ext cx="7219653" cy="463257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/>
              <a:t>Intro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238518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3A6F028-14B3-4330-888F-B47135A9B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541623"/>
              </p:ext>
            </p:extLst>
          </p:nvPr>
        </p:nvGraphicFramePr>
        <p:xfrm>
          <a:off x="357691" y="2420888"/>
          <a:ext cx="9001000" cy="393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텍스트 개체 틀 1"/>
          <p:cNvSpPr txBox="1">
            <a:spLocks/>
          </p:cNvSpPr>
          <p:nvPr/>
        </p:nvSpPr>
        <p:spPr>
          <a:xfrm>
            <a:off x="469650" y="301447"/>
            <a:ext cx="7219653" cy="463257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/>
              <a:t>KIS Vietnam Securities Corporation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B0F15-87A8-4B73-96FB-C75706545966}"/>
              </a:ext>
            </a:extLst>
          </p:cNvPr>
          <p:cNvSpPr/>
          <p:nvPr/>
        </p:nvSpPr>
        <p:spPr>
          <a:xfrm>
            <a:off x="514448" y="936025"/>
            <a:ext cx="85430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"A comprehensive securities company with full coverage in Vietnam, </a:t>
            </a:r>
            <a:endParaRPr lang="vi-VN" sz="18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46394A-EC7E-4E92-9468-4C08C97C4C9D}"/>
              </a:ext>
            </a:extLst>
          </p:cNvPr>
          <p:cNvCxnSpPr>
            <a:cxnSpLocks/>
          </p:cNvCxnSpPr>
          <p:nvPr/>
        </p:nvCxnSpPr>
        <p:spPr>
          <a:xfrm>
            <a:off x="4259748" y="3284984"/>
            <a:ext cx="938036" cy="0"/>
          </a:xfrm>
          <a:prstGeom prst="line">
            <a:avLst/>
          </a:prstGeom>
          <a:ln w="19050">
            <a:solidFill>
              <a:srgbClr val="54280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A242EF2-4C88-410E-B33B-3F438B2F3729}"/>
              </a:ext>
            </a:extLst>
          </p:cNvPr>
          <p:cNvSpPr/>
          <p:nvPr/>
        </p:nvSpPr>
        <p:spPr>
          <a:xfrm>
            <a:off x="4205649" y="2880600"/>
            <a:ext cx="4383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"Equity increased by 32 times compared to 2010."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6B046D-3941-4F33-88D9-26B1B1131104}"/>
              </a:ext>
            </a:extLst>
          </p:cNvPr>
          <p:cNvSpPr/>
          <p:nvPr/>
        </p:nvSpPr>
        <p:spPr>
          <a:xfrm>
            <a:off x="4832139" y="1331476"/>
            <a:ext cx="48061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experiencing continual growth for over ten years."</a:t>
            </a:r>
            <a:endParaRPr lang="vi-VN" sz="18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AC0ABB-D49C-4FF5-912B-9BBE692552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0" b="49160"/>
          <a:stretch/>
        </p:blipFill>
        <p:spPr>
          <a:xfrm>
            <a:off x="1196926" y="3137898"/>
            <a:ext cx="792088" cy="21769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43948F5-7FB3-4D62-B0FF-30400942DF28}"/>
              </a:ext>
            </a:extLst>
          </p:cNvPr>
          <p:cNvSpPr/>
          <p:nvPr/>
        </p:nvSpPr>
        <p:spPr>
          <a:xfrm>
            <a:off x="1029933" y="1997501"/>
            <a:ext cx="3061384" cy="3061384"/>
          </a:xfrm>
          <a:prstGeom prst="ellipse">
            <a:avLst/>
          </a:prstGeom>
          <a:noFill/>
          <a:ln w="69850">
            <a:gradFill>
              <a:gsLst>
                <a:gs pos="0">
                  <a:srgbClr val="607EB5"/>
                </a:gs>
                <a:gs pos="100000">
                  <a:srgbClr val="607EB5">
                    <a:alpha val="30000"/>
                  </a:srgbClr>
                </a:gs>
              </a:gsLst>
              <a:lin ang="2700000" scaled="0"/>
            </a:gra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D9EB3A-ECEB-4AE5-BDB7-07EEB254C697}"/>
              </a:ext>
            </a:extLst>
          </p:cNvPr>
          <p:cNvSpPr/>
          <p:nvPr/>
        </p:nvSpPr>
        <p:spPr>
          <a:xfrm>
            <a:off x="876864" y="1844432"/>
            <a:ext cx="3367522" cy="3367522"/>
          </a:xfrm>
          <a:prstGeom prst="ellipse">
            <a:avLst/>
          </a:prstGeom>
          <a:noFill/>
          <a:ln w="69850">
            <a:gradFill>
              <a:gsLst>
                <a:gs pos="100000">
                  <a:srgbClr val="54280D">
                    <a:alpha val="30000"/>
                  </a:srgbClr>
                </a:gs>
                <a:gs pos="0">
                  <a:srgbClr val="54280D"/>
                </a:gs>
              </a:gsLst>
              <a:lin ang="2100000" scaled="0"/>
            </a:gra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912602-8C40-4205-86D8-5036A67F39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4689"/>
          <a:stretch/>
        </p:blipFill>
        <p:spPr>
          <a:xfrm>
            <a:off x="1398421" y="3382275"/>
            <a:ext cx="2548843" cy="4081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41A9F4A-F685-4B01-B8FC-5651CFF5509D}"/>
              </a:ext>
            </a:extLst>
          </p:cNvPr>
          <p:cNvSpPr/>
          <p:nvPr/>
        </p:nvSpPr>
        <p:spPr>
          <a:xfrm>
            <a:off x="8694493" y="2442574"/>
            <a:ext cx="611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(VND </a:t>
            </a:r>
            <a:r>
              <a:rPr lang="en-GB" altLang="ko-KR" sz="1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mn</a:t>
            </a:r>
            <a:r>
              <a:rPr lang="en-GB" altLang="ko-KR" sz="1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3CD917-775E-4CE1-840E-593551A818B2}"/>
              </a:ext>
            </a:extLst>
          </p:cNvPr>
          <p:cNvSpPr/>
          <p:nvPr/>
        </p:nvSpPr>
        <p:spPr>
          <a:xfrm>
            <a:off x="547309" y="5389120"/>
            <a:ext cx="611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(VND </a:t>
            </a:r>
            <a:r>
              <a:rPr lang="en-GB" altLang="ko-KR" sz="1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mn</a:t>
            </a:r>
            <a:r>
              <a:rPr lang="en-GB" altLang="ko-KR" sz="1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4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텍스트 개체 틀 1"/>
          <p:cNvSpPr txBox="1">
            <a:spLocks/>
          </p:cNvSpPr>
          <p:nvPr/>
        </p:nvSpPr>
        <p:spPr>
          <a:xfrm>
            <a:off x="469650" y="301447"/>
            <a:ext cx="7219653" cy="463257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/>
              <a:t>KIS Vietnam Securities Corporation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0FC3D8-F03C-4E33-85F1-7AB0F7D6764A}"/>
              </a:ext>
            </a:extLst>
          </p:cNvPr>
          <p:cNvSpPr/>
          <p:nvPr/>
        </p:nvSpPr>
        <p:spPr>
          <a:xfrm>
            <a:off x="486128" y="927254"/>
            <a:ext cx="8643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"A company leading the future of capital market in Vietnam."</a:t>
            </a:r>
            <a:endParaRPr lang="vi-VN" sz="18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3764353-9B4F-4EEE-B600-99CAE1BC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0" b="49160"/>
          <a:stretch/>
        </p:blipFill>
        <p:spPr>
          <a:xfrm>
            <a:off x="1196926" y="3137898"/>
            <a:ext cx="792088" cy="217695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B6DF5D95-9F93-4C16-90D6-0D35BF1BE5EB}"/>
              </a:ext>
            </a:extLst>
          </p:cNvPr>
          <p:cNvSpPr/>
          <p:nvPr/>
        </p:nvSpPr>
        <p:spPr>
          <a:xfrm>
            <a:off x="1029933" y="1997501"/>
            <a:ext cx="3061384" cy="3061384"/>
          </a:xfrm>
          <a:prstGeom prst="ellipse">
            <a:avLst/>
          </a:prstGeom>
          <a:noFill/>
          <a:ln w="69850">
            <a:gradFill>
              <a:gsLst>
                <a:gs pos="0">
                  <a:srgbClr val="607EB5"/>
                </a:gs>
                <a:gs pos="100000">
                  <a:srgbClr val="607EB5">
                    <a:alpha val="30000"/>
                  </a:srgbClr>
                </a:gs>
              </a:gsLst>
              <a:lin ang="2700000" scaled="0"/>
            </a:gra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5B7F9FA-E6AC-4217-AF61-F6FC3D59F411}"/>
              </a:ext>
            </a:extLst>
          </p:cNvPr>
          <p:cNvSpPr/>
          <p:nvPr/>
        </p:nvSpPr>
        <p:spPr>
          <a:xfrm>
            <a:off x="876864" y="1844432"/>
            <a:ext cx="3367522" cy="3367522"/>
          </a:xfrm>
          <a:prstGeom prst="ellipse">
            <a:avLst/>
          </a:prstGeom>
          <a:noFill/>
          <a:ln w="69850">
            <a:gradFill>
              <a:gsLst>
                <a:gs pos="100000">
                  <a:srgbClr val="54280D">
                    <a:alpha val="30000"/>
                  </a:srgbClr>
                </a:gs>
                <a:gs pos="0">
                  <a:srgbClr val="54280D"/>
                </a:gs>
              </a:gsLst>
              <a:lin ang="2100000" scaled="0"/>
            </a:gra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DA5349D-335C-4503-8537-AD630C3919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4689"/>
          <a:stretch/>
        </p:blipFill>
        <p:spPr>
          <a:xfrm>
            <a:off x="1398421" y="3382275"/>
            <a:ext cx="2548843" cy="408111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6B7D79-77BE-40E4-9B78-228D546B4B5E}"/>
              </a:ext>
            </a:extLst>
          </p:cNvPr>
          <p:cNvCxnSpPr>
            <a:cxnSpLocks/>
          </p:cNvCxnSpPr>
          <p:nvPr/>
        </p:nvCxnSpPr>
        <p:spPr>
          <a:xfrm flipV="1">
            <a:off x="4091317" y="2668159"/>
            <a:ext cx="504056" cy="152551"/>
          </a:xfrm>
          <a:prstGeom prst="line">
            <a:avLst/>
          </a:prstGeom>
          <a:ln w="19050">
            <a:solidFill>
              <a:srgbClr val="54280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D07474D-B54C-4F3F-B5FE-B0018CB83196}"/>
              </a:ext>
            </a:extLst>
          </p:cNvPr>
          <p:cNvCxnSpPr>
            <a:cxnSpLocks/>
          </p:cNvCxnSpPr>
          <p:nvPr/>
        </p:nvCxnSpPr>
        <p:spPr>
          <a:xfrm>
            <a:off x="3945635" y="4212753"/>
            <a:ext cx="652131" cy="318977"/>
          </a:xfrm>
          <a:prstGeom prst="line">
            <a:avLst/>
          </a:prstGeom>
          <a:ln w="19050">
            <a:solidFill>
              <a:srgbClr val="607EB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D49B9D4-DB49-41E7-8951-9D4E2482B479}"/>
              </a:ext>
            </a:extLst>
          </p:cNvPr>
          <p:cNvSpPr/>
          <p:nvPr/>
        </p:nvSpPr>
        <p:spPr>
          <a:xfrm>
            <a:off x="4735781" y="1863009"/>
            <a:ext cx="1011683" cy="752388"/>
          </a:xfrm>
          <a:prstGeom prst="rect">
            <a:avLst/>
          </a:prstGeom>
          <a:solidFill>
            <a:srgbClr val="54280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Brokerage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A2466E-E724-4372-A8B7-AD3CC321221F}"/>
              </a:ext>
            </a:extLst>
          </p:cNvPr>
          <p:cNvSpPr/>
          <p:nvPr/>
        </p:nvSpPr>
        <p:spPr>
          <a:xfrm>
            <a:off x="4735781" y="4586556"/>
            <a:ext cx="1011683" cy="752388"/>
          </a:xfrm>
          <a:prstGeom prst="rect">
            <a:avLst/>
          </a:prstGeom>
          <a:solidFill>
            <a:srgbClr val="607E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Trading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8171FD-DB2A-4361-8920-60633F5CC01B}"/>
              </a:ext>
            </a:extLst>
          </p:cNvPr>
          <p:cNvSpPr/>
          <p:nvPr/>
        </p:nvSpPr>
        <p:spPr>
          <a:xfrm>
            <a:off x="4735781" y="2694528"/>
            <a:ext cx="1011683" cy="752388"/>
          </a:xfrm>
          <a:prstGeom prst="rect">
            <a:avLst/>
          </a:prstGeom>
          <a:solidFill>
            <a:srgbClr val="54280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Margin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B2C859C-712B-40FD-8714-B930EB0034C2}"/>
              </a:ext>
            </a:extLst>
          </p:cNvPr>
          <p:cNvSpPr/>
          <p:nvPr/>
        </p:nvSpPr>
        <p:spPr>
          <a:xfrm>
            <a:off x="4735781" y="3744858"/>
            <a:ext cx="1011683" cy="752388"/>
          </a:xfrm>
          <a:prstGeom prst="rect">
            <a:avLst/>
          </a:prstGeom>
          <a:solidFill>
            <a:srgbClr val="607E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Investment</a:t>
            </a:r>
          </a:p>
          <a:p>
            <a:pPr algn="ctr"/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Banking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61BA00-F4F0-4D8E-9EF4-D801FA90FD5D}"/>
              </a:ext>
            </a:extLst>
          </p:cNvPr>
          <p:cNvSpPr/>
          <p:nvPr/>
        </p:nvSpPr>
        <p:spPr>
          <a:xfrm>
            <a:off x="5920959" y="1863009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"Ranked in the top 10 for market share”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5FA1E97-3E22-4BA7-B5BB-CE77F878B4FD}"/>
              </a:ext>
            </a:extLst>
          </p:cNvPr>
          <p:cNvSpPr/>
          <p:nvPr/>
        </p:nvSpPr>
        <p:spPr>
          <a:xfrm>
            <a:off x="5920959" y="2244266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"Providing API to global investors."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E818EB-C617-4BDE-A863-34E837CB6074}"/>
              </a:ext>
            </a:extLst>
          </p:cNvPr>
          <p:cNvSpPr/>
          <p:nvPr/>
        </p:nvSpPr>
        <p:spPr>
          <a:xfrm>
            <a:off x="5920959" y="2885289"/>
            <a:ext cx="3816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"Offering competitive Margin Loan services."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EBB2F6E-40B8-4CB8-BF6B-BCB96E1C7E71}"/>
              </a:ext>
            </a:extLst>
          </p:cNvPr>
          <p:cNvSpPr/>
          <p:nvPr/>
        </p:nvSpPr>
        <p:spPr>
          <a:xfrm>
            <a:off x="5920959" y="3924308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"The first underwriter for EB issuance."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F18C3F-A6D9-4E18-BB8F-903DDBBBE1C0}"/>
              </a:ext>
            </a:extLst>
          </p:cNvPr>
          <p:cNvSpPr/>
          <p:nvPr/>
        </p:nvSpPr>
        <p:spPr>
          <a:xfrm>
            <a:off x="5920959" y="4976926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“Leading company in the ETF AP/LP”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5442575-E76F-42F5-85A2-EB583509560A}"/>
              </a:ext>
            </a:extLst>
          </p:cNvPr>
          <p:cNvSpPr/>
          <p:nvPr/>
        </p:nvSpPr>
        <p:spPr>
          <a:xfrm>
            <a:off x="632520" y="5733256"/>
            <a:ext cx="864333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"Drawing on KIS's rich expertise, KIS VN aims to be at the forefront of shaping the </a:t>
            </a:r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capital market landscape in Vietnam."</a:t>
            </a:r>
            <a:endParaRPr lang="vi-VN" sz="20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9A2AE52-D960-43EF-B9D8-7B61C69D88A7}"/>
              </a:ext>
            </a:extLst>
          </p:cNvPr>
          <p:cNvSpPr/>
          <p:nvPr/>
        </p:nvSpPr>
        <p:spPr>
          <a:xfrm>
            <a:off x="5920959" y="4615589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“Pioneering and leading the CW market.”</a:t>
            </a:r>
          </a:p>
        </p:txBody>
      </p:sp>
    </p:spTree>
    <p:extLst>
      <p:ext uri="{BB962C8B-B14F-4D97-AF65-F5344CB8AC3E}">
        <p14:creationId xmlns:p14="http://schemas.microsoft.com/office/powerpoint/2010/main" val="259089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49E1D388-750A-4D1E-99BE-6207F87D2461}"/>
              </a:ext>
            </a:extLst>
          </p:cNvPr>
          <p:cNvSpPr txBox="1">
            <a:spLocks/>
          </p:cNvSpPr>
          <p:nvPr/>
        </p:nvSpPr>
        <p:spPr>
          <a:xfrm>
            <a:off x="469650" y="301447"/>
            <a:ext cx="7219653" cy="463257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/>
              <a:t>Market upgrade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80759-EEC9-4DFE-A80D-B035108BB1E3}"/>
              </a:ext>
            </a:extLst>
          </p:cNvPr>
          <p:cNvSpPr/>
          <p:nvPr/>
        </p:nvSpPr>
        <p:spPr>
          <a:xfrm>
            <a:off x="486128" y="927254"/>
            <a:ext cx="8643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“Net inflow of foreign investors' funds and opportunities for re-valuations”</a:t>
            </a:r>
            <a:endParaRPr lang="vi-VN" sz="18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83D5AB-9027-4E65-B8A7-DF174CDAC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830548"/>
              </p:ext>
            </p:extLst>
          </p:nvPr>
        </p:nvGraphicFramePr>
        <p:xfrm>
          <a:off x="1153501" y="1832444"/>
          <a:ext cx="3223435" cy="4085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AD203ED-56E9-4C03-BAD2-2FCDD821A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978456"/>
              </p:ext>
            </p:extLst>
          </p:nvPr>
        </p:nvGraphicFramePr>
        <p:xfrm>
          <a:off x="4547013" y="1844825"/>
          <a:ext cx="4150403" cy="4085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F358CFA-E81A-4081-B783-88F68C386AF7}"/>
              </a:ext>
            </a:extLst>
          </p:cNvPr>
          <p:cNvSpPr/>
          <p:nvPr/>
        </p:nvSpPr>
        <p:spPr>
          <a:xfrm>
            <a:off x="776536" y="1556792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Index Market cap. (end of </a:t>
            </a:r>
            <a:r>
              <a:rPr lang="en-GB" altLang="ko-KR" sz="20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sep.</a:t>
            </a:r>
            <a:r>
              <a:rPr lang="en-GB" altLang="ko-KR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 2024, bn USD)</a:t>
            </a:r>
            <a:endParaRPr lang="en-US" altLang="ko-KR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Arrow Clockwise curve">
            <a:extLst>
              <a:ext uri="{FF2B5EF4-FFF2-40B4-BE49-F238E27FC236}">
                <a16:creationId xmlns:a16="http://schemas.microsoft.com/office/drawing/2014/main" id="{9A7BABAF-57DB-4A9F-A7E3-1CD190417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760869">
            <a:off x="4455831" y="3368177"/>
            <a:ext cx="914400" cy="914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19A42E5-5241-488D-8CC0-5F4983A506A2}"/>
              </a:ext>
            </a:extLst>
          </p:cNvPr>
          <p:cNvSpPr/>
          <p:nvPr/>
        </p:nvSpPr>
        <p:spPr>
          <a:xfrm>
            <a:off x="4501908" y="3068960"/>
            <a:ext cx="611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83.2x</a:t>
            </a:r>
            <a:endParaRPr lang="en-US" altLang="ko-KR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3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49E1D388-750A-4D1E-99BE-6207F87D2461}"/>
              </a:ext>
            </a:extLst>
          </p:cNvPr>
          <p:cNvSpPr txBox="1">
            <a:spLocks/>
          </p:cNvSpPr>
          <p:nvPr/>
        </p:nvSpPr>
        <p:spPr>
          <a:xfrm>
            <a:off x="469650" y="301447"/>
            <a:ext cx="7219653" cy="463257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/>
              <a:t>Market upgrade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80759-EEC9-4DFE-A80D-B035108BB1E3}"/>
              </a:ext>
            </a:extLst>
          </p:cNvPr>
          <p:cNvSpPr/>
          <p:nvPr/>
        </p:nvSpPr>
        <p:spPr>
          <a:xfrm>
            <a:off x="486128" y="927254"/>
            <a:ext cx="864333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“Net inflow of foreign investors' funds and opportunities for re-valuations”</a:t>
            </a:r>
            <a:endParaRPr lang="vi-VN" sz="20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358CFA-E81A-4081-B783-88F68C386AF7}"/>
              </a:ext>
            </a:extLst>
          </p:cNvPr>
          <p:cNvSpPr/>
          <p:nvPr/>
        </p:nvSpPr>
        <p:spPr>
          <a:xfrm>
            <a:off x="776536" y="1537047"/>
            <a:ext cx="4655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Country weights by Index (end of </a:t>
            </a:r>
            <a:r>
              <a:rPr lang="en-GB" altLang="ko-KR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sep.</a:t>
            </a:r>
            <a:r>
              <a:rPr lang="en-GB" altLang="ko-KR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2024)</a:t>
            </a:r>
            <a:endParaRPr lang="en-US" altLang="ko-KR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3520D276-1C06-4DC3-9ECE-D55F23636B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980107"/>
              </p:ext>
            </p:extLst>
          </p:nvPr>
        </p:nvGraphicFramePr>
        <p:xfrm>
          <a:off x="945229" y="4140058"/>
          <a:ext cx="4151786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1C80333F-1428-47A3-98CF-0078209BB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027144"/>
              </p:ext>
            </p:extLst>
          </p:nvPr>
        </p:nvGraphicFramePr>
        <p:xfrm>
          <a:off x="945230" y="1922362"/>
          <a:ext cx="4151786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F8E1E6F9-C2A3-4CBA-9669-112FD52AF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909424"/>
              </p:ext>
            </p:extLst>
          </p:nvPr>
        </p:nvGraphicFramePr>
        <p:xfrm>
          <a:off x="5769106" y="4140058"/>
          <a:ext cx="3844216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C9A98511-849F-44ED-A377-553A6ED18F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394914"/>
              </p:ext>
            </p:extLst>
          </p:nvPr>
        </p:nvGraphicFramePr>
        <p:xfrm>
          <a:off x="5773262" y="1922362"/>
          <a:ext cx="3844216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C7570931-E435-40DE-B7ED-65278881B30B}"/>
              </a:ext>
            </a:extLst>
          </p:cNvPr>
          <p:cNvSpPr/>
          <p:nvPr/>
        </p:nvSpPr>
        <p:spPr>
          <a:xfrm>
            <a:off x="945229" y="2082348"/>
            <a:ext cx="1432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b="1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FTSE FM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609633-6EE0-4DF3-9B3D-C1CD1B41943F}"/>
              </a:ext>
            </a:extLst>
          </p:cNvPr>
          <p:cNvSpPr/>
          <p:nvPr/>
        </p:nvSpPr>
        <p:spPr>
          <a:xfrm>
            <a:off x="945228" y="4242348"/>
            <a:ext cx="1432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b="1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MSCI FM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D2E1C-CD38-4441-A075-E136F2D78C38}"/>
              </a:ext>
            </a:extLst>
          </p:cNvPr>
          <p:cNvSpPr/>
          <p:nvPr/>
        </p:nvSpPr>
        <p:spPr>
          <a:xfrm>
            <a:off x="5313040" y="2082348"/>
            <a:ext cx="1432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b="1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FTSE EM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68957E-D956-48CD-830C-A5AC04091A6E}"/>
              </a:ext>
            </a:extLst>
          </p:cNvPr>
          <p:cNvSpPr/>
          <p:nvPr/>
        </p:nvSpPr>
        <p:spPr>
          <a:xfrm>
            <a:off x="5313040" y="4242348"/>
            <a:ext cx="14329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b="1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MSCI EM</a:t>
            </a:r>
          </a:p>
        </p:txBody>
      </p:sp>
    </p:spTree>
    <p:extLst>
      <p:ext uri="{BB962C8B-B14F-4D97-AF65-F5344CB8AC3E}">
        <p14:creationId xmlns:p14="http://schemas.microsoft.com/office/powerpoint/2010/main" val="115566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49E1D388-750A-4D1E-99BE-6207F87D2461}"/>
              </a:ext>
            </a:extLst>
          </p:cNvPr>
          <p:cNvSpPr txBox="1">
            <a:spLocks/>
          </p:cNvSpPr>
          <p:nvPr/>
        </p:nvSpPr>
        <p:spPr>
          <a:xfrm>
            <a:off x="469650" y="301447"/>
            <a:ext cx="7219653" cy="463257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/>
              <a:t>Market upgrade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80759-EEC9-4DFE-A80D-B035108BB1E3}"/>
              </a:ext>
            </a:extLst>
          </p:cNvPr>
          <p:cNvSpPr/>
          <p:nvPr/>
        </p:nvSpPr>
        <p:spPr>
          <a:xfrm>
            <a:off x="486128" y="927254"/>
            <a:ext cx="864333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“Net inflow of foreign investors' funds and opportunities for re-valuations”</a:t>
            </a:r>
            <a:endParaRPr lang="vi-VN" sz="20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80E50C13-2C02-4ED1-869A-5A064DD68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114265"/>
              </p:ext>
            </p:extLst>
          </p:nvPr>
        </p:nvGraphicFramePr>
        <p:xfrm>
          <a:off x="776536" y="1772817"/>
          <a:ext cx="37444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8A63410-7B3B-4C73-A517-664C3B2CA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430881"/>
              </p:ext>
            </p:extLst>
          </p:nvPr>
        </p:nvGraphicFramePr>
        <p:xfrm>
          <a:off x="5097016" y="1772817"/>
          <a:ext cx="37444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CE99A345-7F5C-4188-A1F7-7E34974C1661}"/>
              </a:ext>
            </a:extLst>
          </p:cNvPr>
          <p:cNvSpPr/>
          <p:nvPr/>
        </p:nvSpPr>
        <p:spPr>
          <a:xfrm>
            <a:off x="776536" y="1556792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Top 10 ETF AUM according to FTSE/MSCI EM Index(</a:t>
            </a:r>
            <a:r>
              <a:rPr lang="en-GB" altLang="ko-KR" sz="16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mn</a:t>
            </a:r>
            <a:r>
              <a:rPr lang="en-GB" altLang="ko-KR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 USD)</a:t>
            </a:r>
            <a:endParaRPr lang="en-US" altLang="ko-KR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81B44C-CFFF-416F-83F1-AB0FE01C6BAD}"/>
              </a:ext>
            </a:extLst>
          </p:cNvPr>
          <p:cNvSpPr/>
          <p:nvPr/>
        </p:nvSpPr>
        <p:spPr>
          <a:xfrm>
            <a:off x="5038390" y="4872172"/>
            <a:ext cx="34694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200" b="1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iShares Core MSCI Emerging Markets ETF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430210-2145-4128-8E10-697ED71AFACE}"/>
              </a:ext>
            </a:extLst>
          </p:cNvPr>
          <p:cNvSpPr/>
          <p:nvPr/>
        </p:nvSpPr>
        <p:spPr>
          <a:xfrm>
            <a:off x="728936" y="4872172"/>
            <a:ext cx="34694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200" b="1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Vanguard FTSE Emerging Markets ETF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B62AC6-9977-4F03-BA0C-3CC6A1271B79}"/>
              </a:ext>
            </a:extLst>
          </p:cNvPr>
          <p:cNvSpPr/>
          <p:nvPr/>
        </p:nvSpPr>
        <p:spPr>
          <a:xfrm>
            <a:off x="469650" y="6350478"/>
            <a:ext cx="68886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US: 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USA, LN: London, AU: Australia</a:t>
            </a:r>
            <a:r>
              <a:rPr lang="ko-KR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NZ: New Zealand, GR: Greece, FP: Euronext Paris</a:t>
            </a:r>
            <a:endParaRPr lang="en-GB" altLang="ko-KR" sz="9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7F1653-4507-402D-9D50-9EA1DCD82890}"/>
              </a:ext>
            </a:extLst>
          </p:cNvPr>
          <p:cNvSpPr/>
          <p:nvPr/>
        </p:nvSpPr>
        <p:spPr>
          <a:xfrm>
            <a:off x="5038390" y="4289291"/>
            <a:ext cx="34694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100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iShares MSCI Emerging Markets ETF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559931-BF5A-4B61-9DB2-21A30B119E6A}"/>
              </a:ext>
            </a:extLst>
          </p:cNvPr>
          <p:cNvSpPr/>
          <p:nvPr/>
        </p:nvSpPr>
        <p:spPr>
          <a:xfrm>
            <a:off x="5038390" y="3759496"/>
            <a:ext cx="34694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100" dirty="0">
                <a:solidFill>
                  <a:srgbClr val="56362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iShares MSCI Emerging Markets ex China ETF</a:t>
            </a:r>
          </a:p>
        </p:txBody>
      </p:sp>
    </p:spTree>
    <p:extLst>
      <p:ext uri="{BB962C8B-B14F-4D97-AF65-F5344CB8AC3E}">
        <p14:creationId xmlns:p14="http://schemas.microsoft.com/office/powerpoint/2010/main" val="196232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>
            <a:extLst>
              <a:ext uri="{FF2B5EF4-FFF2-40B4-BE49-F238E27FC236}">
                <a16:creationId xmlns:a16="http://schemas.microsoft.com/office/drawing/2014/main" id="{49E1D388-750A-4D1E-99BE-6207F87D2461}"/>
              </a:ext>
            </a:extLst>
          </p:cNvPr>
          <p:cNvSpPr txBox="1">
            <a:spLocks/>
          </p:cNvSpPr>
          <p:nvPr/>
        </p:nvSpPr>
        <p:spPr>
          <a:xfrm>
            <a:off x="469650" y="301447"/>
            <a:ext cx="7219653" cy="463257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/>
              <a:t>Market upgrade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80759-EEC9-4DFE-A80D-B035108BB1E3}"/>
              </a:ext>
            </a:extLst>
          </p:cNvPr>
          <p:cNvSpPr/>
          <p:nvPr/>
        </p:nvSpPr>
        <p:spPr>
          <a:xfrm>
            <a:off x="486128" y="927254"/>
            <a:ext cx="864333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“Net inflow of foreign investors' funds and opportunities for re-valuations”</a:t>
            </a:r>
            <a:endParaRPr lang="vi-VN" sz="20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75362A-1304-491C-B3E8-3A07055D2357}"/>
              </a:ext>
            </a:extLst>
          </p:cNvPr>
          <p:cNvSpPr/>
          <p:nvPr/>
        </p:nvSpPr>
        <p:spPr>
          <a:xfrm>
            <a:off x="776536" y="1506270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Potential inflow from market upgrade</a:t>
            </a:r>
            <a:endParaRPr lang="en-US" altLang="ko-KR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F2408C-B2C4-4DB3-849D-43E9BB8D0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925"/>
              </p:ext>
            </p:extLst>
          </p:nvPr>
        </p:nvGraphicFramePr>
        <p:xfrm>
          <a:off x="913719" y="2154119"/>
          <a:ext cx="4816515" cy="185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5621">
                  <a:extLst>
                    <a:ext uri="{9D8B030D-6E8A-4147-A177-3AD203B41FA5}">
                      <a16:colId xmlns:a16="http://schemas.microsoft.com/office/drawing/2014/main" val="2017312412"/>
                    </a:ext>
                  </a:extLst>
                </a:gridCol>
                <a:gridCol w="680298">
                  <a:extLst>
                    <a:ext uri="{9D8B030D-6E8A-4147-A177-3AD203B41FA5}">
                      <a16:colId xmlns:a16="http://schemas.microsoft.com/office/drawing/2014/main" val="3490560833"/>
                    </a:ext>
                  </a:extLst>
                </a:gridCol>
                <a:gridCol w="680298">
                  <a:extLst>
                    <a:ext uri="{9D8B030D-6E8A-4147-A177-3AD203B41FA5}">
                      <a16:colId xmlns:a16="http://schemas.microsoft.com/office/drawing/2014/main" val="1701257484"/>
                    </a:ext>
                  </a:extLst>
                </a:gridCol>
                <a:gridCol w="680298">
                  <a:extLst>
                    <a:ext uri="{9D8B030D-6E8A-4147-A177-3AD203B41FA5}">
                      <a16:colId xmlns:a16="http://schemas.microsoft.com/office/drawing/2014/main" val="3600165859"/>
                    </a:ext>
                  </a:extLst>
                </a:gridCol>
              </a:tblGrid>
              <a:tr h="237100">
                <a:tc>
                  <a:txBody>
                    <a:bodyPr/>
                    <a:lstStyle/>
                    <a:p>
                      <a:pPr algn="just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(USD </a:t>
                      </a:r>
                      <a:r>
                        <a:rPr lang="en-US" sz="1200" kern="1200" dirty="0" err="1">
                          <a:effectLst/>
                          <a:latin typeface="Arial Narrow" panose="020B0606020202030204" pitchFamily="34" charset="0"/>
                        </a:rPr>
                        <a:t>mn</a:t>
                      </a: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1.00%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1.50%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2.00%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304712"/>
                  </a:ext>
                </a:extLst>
              </a:tr>
              <a:tr h="237100">
                <a:tc>
                  <a:txBody>
                    <a:bodyPr/>
                    <a:lstStyle/>
                    <a:p>
                      <a:pPr algn="l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Total capital according to FTSE EM Indexes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88,892.1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88,892.1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88,892.1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987053"/>
                  </a:ext>
                </a:extLst>
              </a:tr>
              <a:tr h="237100">
                <a:tc>
                  <a:txBody>
                    <a:bodyPr/>
                    <a:lstStyle/>
                    <a:p>
                      <a:pPr algn="l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Net Inflow from FTSE EM upgraded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888.9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1,333.4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1,777.8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309809"/>
                  </a:ext>
                </a:extLst>
              </a:tr>
              <a:tr h="237100">
                <a:tc>
                  <a:txBody>
                    <a:bodyPr/>
                    <a:lstStyle/>
                    <a:p>
                      <a:pPr algn="l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Total capital according to FTSE FM Indexes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95.6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95.6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95.6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681299"/>
                  </a:ext>
                </a:extLst>
              </a:tr>
              <a:tr h="237100">
                <a:tc>
                  <a:txBody>
                    <a:bodyPr/>
                    <a:lstStyle/>
                    <a:p>
                      <a:pPr algn="l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Net Outflow from FTSE FM exit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35.7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35.7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35.7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4071667"/>
                  </a:ext>
                </a:extLst>
              </a:tr>
              <a:tr h="237100">
                <a:tc>
                  <a:txBody>
                    <a:bodyPr/>
                    <a:lstStyle/>
                    <a:p>
                      <a:pPr algn="l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Net off</a:t>
                      </a:r>
                      <a:endParaRPr lang="en-US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853.2</a:t>
                      </a:r>
                      <a:endParaRPr lang="en-US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1,297.7</a:t>
                      </a:r>
                      <a:endParaRPr lang="en-US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1,742.1</a:t>
                      </a:r>
                      <a:endParaRPr lang="en-US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574123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97B88D-D479-4A4C-ADDB-B4C706527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09803"/>
              </p:ext>
            </p:extLst>
          </p:nvPr>
        </p:nvGraphicFramePr>
        <p:xfrm>
          <a:off x="921740" y="4429091"/>
          <a:ext cx="4816515" cy="185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5621">
                  <a:extLst>
                    <a:ext uri="{9D8B030D-6E8A-4147-A177-3AD203B41FA5}">
                      <a16:colId xmlns:a16="http://schemas.microsoft.com/office/drawing/2014/main" val="600083379"/>
                    </a:ext>
                  </a:extLst>
                </a:gridCol>
                <a:gridCol w="680298">
                  <a:extLst>
                    <a:ext uri="{9D8B030D-6E8A-4147-A177-3AD203B41FA5}">
                      <a16:colId xmlns:a16="http://schemas.microsoft.com/office/drawing/2014/main" val="2106538851"/>
                    </a:ext>
                  </a:extLst>
                </a:gridCol>
                <a:gridCol w="680298">
                  <a:extLst>
                    <a:ext uri="{9D8B030D-6E8A-4147-A177-3AD203B41FA5}">
                      <a16:colId xmlns:a16="http://schemas.microsoft.com/office/drawing/2014/main" val="4159682494"/>
                    </a:ext>
                  </a:extLst>
                </a:gridCol>
                <a:gridCol w="680298">
                  <a:extLst>
                    <a:ext uri="{9D8B030D-6E8A-4147-A177-3AD203B41FA5}">
                      <a16:colId xmlns:a16="http://schemas.microsoft.com/office/drawing/2014/main" val="3670034295"/>
                    </a:ext>
                  </a:extLst>
                </a:gridCol>
              </a:tblGrid>
              <a:tr h="237100">
                <a:tc>
                  <a:txBody>
                    <a:bodyPr/>
                    <a:lstStyle/>
                    <a:p>
                      <a:pPr algn="just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(USD </a:t>
                      </a:r>
                      <a:r>
                        <a:rPr lang="en-US" sz="1200" kern="1200" dirty="0" err="1">
                          <a:effectLst/>
                          <a:latin typeface="Arial Narrow" panose="020B0606020202030204" pitchFamily="34" charset="0"/>
                        </a:rPr>
                        <a:t>mn</a:t>
                      </a: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1.00%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1.50%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2.00%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940300"/>
                  </a:ext>
                </a:extLst>
              </a:tr>
              <a:tr h="237100">
                <a:tc>
                  <a:txBody>
                    <a:bodyPr/>
                    <a:lstStyle/>
                    <a:p>
                      <a:pPr algn="l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Total capital according to MSCI EM Indexes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163,019 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  <a:latin typeface="Arial Narrow" panose="020B0606020202030204" pitchFamily="34" charset="0"/>
                        </a:rPr>
                        <a:t>163,019 </a:t>
                      </a:r>
                      <a:endParaRPr lang="en-US" sz="1200" kern="10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163,019 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176151"/>
                  </a:ext>
                </a:extLst>
              </a:tr>
              <a:tr h="237100">
                <a:tc>
                  <a:txBody>
                    <a:bodyPr/>
                    <a:lstStyle/>
                    <a:p>
                      <a:pPr algn="l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Net Inflow from MSCI EM upgraded</a:t>
                      </a:r>
                      <a:endParaRPr lang="en-US" sz="1200" b="1" kern="100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HYSinMyeongJo-Medium"/>
                          <a:cs typeface="Times New Roman" panose="02020603050405020304" pitchFamily="18" charset="0"/>
                        </a:rPr>
                        <a:t>1,630.2</a:t>
                      </a: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HYSinMyeongJo-Medium"/>
                          <a:cs typeface="Times New Roman" panose="02020603050405020304" pitchFamily="18" charset="0"/>
                        </a:rPr>
                        <a:t>2,445.3</a:t>
                      </a: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  <a:ea typeface="HYSinMyeongJo-Medium"/>
                          <a:cs typeface="Times New Roman" panose="02020603050405020304" pitchFamily="18" charset="0"/>
                        </a:rPr>
                        <a:t>3,260.4</a:t>
                      </a: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119548"/>
                  </a:ext>
                </a:extLst>
              </a:tr>
              <a:tr h="237100">
                <a:tc>
                  <a:txBody>
                    <a:bodyPr/>
                    <a:lstStyle/>
                    <a:p>
                      <a:pPr algn="l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Total capital according to MSCI FM Indexes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449.8 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449.8 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 Narrow" panose="020B0606020202030204" pitchFamily="34" charset="0"/>
                        </a:rPr>
                        <a:t>449.8 </a:t>
                      </a:r>
                      <a:endParaRPr lang="en-US" sz="1200" kern="100" dirty="0"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466950"/>
                  </a:ext>
                </a:extLst>
              </a:tr>
              <a:tr h="237100">
                <a:tc>
                  <a:txBody>
                    <a:bodyPr/>
                    <a:lstStyle/>
                    <a:p>
                      <a:pPr algn="l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Net Outflow from MSCI FM exit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129.5 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129.5 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129.5 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74915"/>
                  </a:ext>
                </a:extLst>
              </a:tr>
              <a:tr h="237100">
                <a:tc>
                  <a:txBody>
                    <a:bodyPr/>
                    <a:lstStyle/>
                    <a:p>
                      <a:pPr algn="l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Net off</a:t>
                      </a:r>
                      <a:endParaRPr lang="en-US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HYSinMyeongJo-Medium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HYSinMyeongJo-Medium"/>
                          <a:cs typeface="Times New Roman" panose="02020603050405020304" pitchFamily="18" charset="0"/>
                        </a:rPr>
                        <a:t>1,500.7</a:t>
                      </a: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HYSinMyeongJo-Medium"/>
                          <a:cs typeface="Times New Roman" panose="02020603050405020304" pitchFamily="18" charset="0"/>
                        </a:rPr>
                        <a:t>2,315.8</a:t>
                      </a: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HYSinMyeongJo-Medium"/>
                          <a:cs typeface="Times New Roman" panose="02020603050405020304" pitchFamily="18" charset="0"/>
                        </a:rPr>
                        <a:t>3,130.9</a:t>
                      </a:r>
                    </a:p>
                  </a:txBody>
                  <a:tcPr marL="72000" marR="72000" marT="72000" marB="72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042567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DA4FDBB6-F48B-42FD-8C95-79955E577B57}"/>
              </a:ext>
            </a:extLst>
          </p:cNvPr>
          <p:cNvSpPr/>
          <p:nvPr/>
        </p:nvSpPr>
        <p:spPr>
          <a:xfrm>
            <a:off x="841711" y="1844824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FTSE : 1.00% ~ 2.00% weight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→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853.2 ~ 1,742.1mn USD</a:t>
            </a:r>
            <a:endParaRPr lang="en-GB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AFF5F7-7FAC-420E-BC37-0A04FE2C3070}"/>
              </a:ext>
            </a:extLst>
          </p:cNvPr>
          <p:cNvSpPr/>
          <p:nvPr/>
        </p:nvSpPr>
        <p:spPr>
          <a:xfrm>
            <a:off x="776536" y="4117177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MSCI : 1.00% ~ 2.00% weight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→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1,500.7 ~ 3,130.9mn USD</a:t>
            </a:r>
            <a:endParaRPr lang="en-GB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74AED3-B692-49BA-8D07-3F85593E331B}"/>
              </a:ext>
            </a:extLst>
          </p:cNvPr>
          <p:cNvSpPr/>
          <p:nvPr/>
        </p:nvSpPr>
        <p:spPr>
          <a:xfrm>
            <a:off x="6431942" y="3573471"/>
            <a:ext cx="2906655" cy="87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ko-KR" dirty="0">
                <a:solidFill>
                  <a:srgbClr val="604A7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Potential inflow from EM ETFs</a:t>
            </a:r>
          </a:p>
          <a:p>
            <a:pPr algn="ctr">
              <a:lnSpc>
                <a:spcPct val="150000"/>
              </a:lnSpc>
            </a:pPr>
            <a:r>
              <a:rPr lang="en-GB" altLang="ko-KR" b="1" dirty="0">
                <a:solidFill>
                  <a:srgbClr val="604A7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2.4 ~ 4.9bn USD</a:t>
            </a:r>
          </a:p>
        </p:txBody>
      </p:sp>
      <p:pic>
        <p:nvPicPr>
          <p:cNvPr id="10" name="Graphic 9" descr="Arrow Slight curve">
            <a:extLst>
              <a:ext uri="{FF2B5EF4-FFF2-40B4-BE49-F238E27FC236}">
                <a16:creationId xmlns:a16="http://schemas.microsoft.com/office/drawing/2014/main" id="{02E8EC45-091C-40C3-8658-8F5937BD1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6557" y="37842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6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DB738-3432-3594-88BF-AC4164B0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텍스트 개체 틀 1">
            <a:extLst>
              <a:ext uri="{FF2B5EF4-FFF2-40B4-BE49-F238E27FC236}">
                <a16:creationId xmlns:a16="http://schemas.microsoft.com/office/drawing/2014/main" id="{099CF842-05AB-8CFE-8E3E-45735293F651}"/>
              </a:ext>
            </a:extLst>
          </p:cNvPr>
          <p:cNvSpPr txBox="1">
            <a:spLocks/>
          </p:cNvSpPr>
          <p:nvPr/>
        </p:nvSpPr>
        <p:spPr>
          <a:xfrm>
            <a:off x="469650" y="301447"/>
            <a:ext cx="7219653" cy="463257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/>
              <a:t>Market upgrade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968DE2-27AB-5C4D-D9DF-2F2A63A4D149}"/>
              </a:ext>
            </a:extLst>
          </p:cNvPr>
          <p:cNvSpPr/>
          <p:nvPr/>
        </p:nvSpPr>
        <p:spPr>
          <a:xfrm>
            <a:off x="486128" y="927254"/>
            <a:ext cx="864333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"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starting point of a virtuous cycle of market development</a:t>
            </a: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"</a:t>
            </a:r>
            <a:endParaRPr lang="vi-VN" sz="2000" b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Graphic 9" descr="Gears">
            <a:extLst>
              <a:ext uri="{FF2B5EF4-FFF2-40B4-BE49-F238E27FC236}">
                <a16:creationId xmlns:a16="http://schemas.microsoft.com/office/drawing/2014/main" id="{5D66F656-F9C0-5B92-BB2D-D622A5B2E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0792" y="1780839"/>
            <a:ext cx="3168350" cy="31683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1A4083B-29CF-9B9A-FF68-82852C7678F4}"/>
              </a:ext>
            </a:extLst>
          </p:cNvPr>
          <p:cNvSpPr/>
          <p:nvPr/>
        </p:nvSpPr>
        <p:spPr>
          <a:xfrm>
            <a:off x="864586" y="4052524"/>
            <a:ext cx="4104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Growth of capital market</a:t>
            </a:r>
            <a:endParaRPr lang="en-GB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3A07C-0194-0779-9CF0-7E1888D961DB}"/>
              </a:ext>
            </a:extLst>
          </p:cNvPr>
          <p:cNvSpPr/>
          <p:nvPr/>
        </p:nvSpPr>
        <p:spPr>
          <a:xfrm>
            <a:off x="5545106" y="1700808"/>
            <a:ext cx="4104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Development of the national economy</a:t>
            </a:r>
          </a:p>
        </p:txBody>
      </p:sp>
      <p:pic>
        <p:nvPicPr>
          <p:cNvPr id="15" name="Graphic 14" descr="Arrow Clockwise curve">
            <a:extLst>
              <a:ext uri="{FF2B5EF4-FFF2-40B4-BE49-F238E27FC236}">
                <a16:creationId xmlns:a16="http://schemas.microsoft.com/office/drawing/2014/main" id="{AA421143-2BCB-12E8-76B5-C8DAE3EEA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760869">
            <a:off x="3247645" y="2462300"/>
            <a:ext cx="914400" cy="914400"/>
          </a:xfrm>
          <a:prstGeom prst="rect">
            <a:avLst/>
          </a:prstGeom>
        </p:spPr>
      </p:pic>
      <p:pic>
        <p:nvPicPr>
          <p:cNvPr id="18" name="Graphic 17" descr="Arrow Clockwise curve">
            <a:extLst>
              <a:ext uri="{FF2B5EF4-FFF2-40B4-BE49-F238E27FC236}">
                <a16:creationId xmlns:a16="http://schemas.microsoft.com/office/drawing/2014/main" id="{135AFD7C-BAEC-215E-A90F-AF766976E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760869" flipH="1" flipV="1">
            <a:off x="5191860" y="3258600"/>
            <a:ext cx="914400" cy="9144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BFA95A1-B434-1E56-F128-332AF1946103}"/>
              </a:ext>
            </a:extLst>
          </p:cNvPr>
          <p:cNvSpPr/>
          <p:nvPr/>
        </p:nvSpPr>
        <p:spPr>
          <a:xfrm>
            <a:off x="1899403" y="4446874"/>
            <a:ext cx="184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More liquidity</a:t>
            </a:r>
          </a:p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More investors</a:t>
            </a:r>
            <a:endParaRPr lang="en-GB" altLang="ko-KR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9006C8-13E7-A924-5868-70956150F483}"/>
              </a:ext>
            </a:extLst>
          </p:cNvPr>
          <p:cNvSpPr/>
          <p:nvPr/>
        </p:nvSpPr>
        <p:spPr>
          <a:xfrm>
            <a:off x="5689123" y="2084732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More diverse investment opportunities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6210EF-A111-5681-5F0B-DA990915AB1B}"/>
              </a:ext>
            </a:extLst>
          </p:cNvPr>
          <p:cNvSpPr/>
          <p:nvPr/>
        </p:nvSpPr>
        <p:spPr>
          <a:xfrm>
            <a:off x="486128" y="1746226"/>
            <a:ext cx="3962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Rapid increase in individual investors</a:t>
            </a:r>
          </a:p>
          <a:p>
            <a:r>
              <a:rPr lang="en-GB" altLang="ko-KR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Efforts to enter emerging markets</a:t>
            </a:r>
            <a:endParaRPr lang="en-US" altLang="ko-KR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6F76A6-7C05-47B7-921A-C7E383905916}"/>
              </a:ext>
            </a:extLst>
          </p:cNvPr>
          <p:cNvSpPr/>
          <p:nvPr/>
        </p:nvSpPr>
        <p:spPr>
          <a:xfrm>
            <a:off x="6537176" y="4437112"/>
            <a:ext cx="2792362" cy="1507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ko-KR" sz="12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Need to improve - MSCI</a:t>
            </a:r>
          </a:p>
          <a:p>
            <a:pPr>
              <a:lnSpc>
                <a:spcPct val="130000"/>
              </a:lnSpc>
            </a:pPr>
            <a:r>
              <a:rPr lang="en-GB" altLang="ko-KR" sz="1200" dirty="0">
                <a:solidFill>
                  <a:srgbClr val="607EB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Foreign ownership limit(FOL) level </a:t>
            </a:r>
          </a:p>
          <a:p>
            <a:pPr>
              <a:lnSpc>
                <a:spcPct val="130000"/>
              </a:lnSpc>
            </a:pPr>
            <a:r>
              <a:rPr lang="en-GB" altLang="ko-KR" sz="1200" dirty="0">
                <a:solidFill>
                  <a:srgbClr val="607EB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Foreign exchange market liberalization level</a:t>
            </a:r>
          </a:p>
          <a:p>
            <a:pPr>
              <a:lnSpc>
                <a:spcPct val="130000"/>
              </a:lnSpc>
            </a:pPr>
            <a:r>
              <a:rPr lang="en-GB" altLang="ko-KR" sz="1200" dirty="0">
                <a:solidFill>
                  <a:srgbClr val="607EB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Information flow</a:t>
            </a:r>
          </a:p>
          <a:p>
            <a:pPr>
              <a:lnSpc>
                <a:spcPct val="130000"/>
              </a:lnSpc>
            </a:pPr>
            <a:r>
              <a:rPr lang="en-GB" altLang="ko-KR" sz="1200" dirty="0">
                <a:solidFill>
                  <a:srgbClr val="607EB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Clearing and settlement</a:t>
            </a:r>
            <a:endParaRPr lang="en-GB" altLang="ko-KR" sz="1200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GB" altLang="ko-KR" sz="1200" dirty="0">
                <a:solidFill>
                  <a:srgbClr val="607EB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Transferability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F60B55-4801-483A-A034-40F768A8EEB4}"/>
              </a:ext>
            </a:extLst>
          </p:cNvPr>
          <p:cNvSpPr/>
          <p:nvPr/>
        </p:nvSpPr>
        <p:spPr>
          <a:xfrm>
            <a:off x="4540280" y="4843635"/>
            <a:ext cx="1656184" cy="546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ko-KR" sz="12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Need to improve - FTSE</a:t>
            </a:r>
          </a:p>
          <a:p>
            <a:pPr>
              <a:lnSpc>
                <a:spcPct val="130000"/>
              </a:lnSpc>
            </a:pPr>
            <a:r>
              <a:rPr lang="en-GB" altLang="ko-KR" sz="1200" dirty="0">
                <a:solidFill>
                  <a:srgbClr val="607EB5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Pre-Funding issue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27BBD9-C9C4-4C22-BB08-BB67CC7136B6}"/>
              </a:ext>
            </a:extLst>
          </p:cNvPr>
          <p:cNvSpPr/>
          <p:nvPr/>
        </p:nvSpPr>
        <p:spPr bwMode="auto">
          <a:xfrm>
            <a:off x="6453773" y="4197071"/>
            <a:ext cx="2963723" cy="200484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001BF-4ED1-4EB5-903F-0246D9637BB3}"/>
              </a:ext>
            </a:extLst>
          </p:cNvPr>
          <p:cNvSpPr/>
          <p:nvPr/>
        </p:nvSpPr>
        <p:spPr bwMode="auto">
          <a:xfrm>
            <a:off x="4448944" y="4843635"/>
            <a:ext cx="1747520" cy="58307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172BFD5-2E06-42D8-8FB5-E4512A0B2654}"/>
              </a:ext>
            </a:extLst>
          </p:cNvPr>
          <p:cNvSpPr/>
          <p:nvPr/>
        </p:nvSpPr>
        <p:spPr>
          <a:xfrm>
            <a:off x="5050272" y="4535858"/>
            <a:ext cx="1431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i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Seems so close</a:t>
            </a:r>
            <a:endParaRPr lang="en-GB" altLang="ko-KR" sz="1400" i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5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bg1">
              <a:lumMod val="50000"/>
            </a:schemeClr>
          </a:solidFill>
          <a:prstDash val="dash"/>
          <a:round/>
          <a:headEnd/>
          <a:tailEnd type="triangle" w="med" len="med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 wrap="square" lIns="0" tIns="0" rIns="0" bIns="0">
        <a:spAutoFit/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46267</TotalTime>
  <Words>919</Words>
  <Application>Microsoft Office PowerPoint</Application>
  <PresentationFormat>A4 용지(210x297mm)</PresentationFormat>
  <Paragraphs>221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HYSinMyeongJo-Medium</vt:lpstr>
      <vt:lpstr>맑은 고딕</vt:lpstr>
      <vt:lpstr>Arial</vt:lpstr>
      <vt:lpstr>Arial Narrow</vt:lpstr>
      <vt:lpstr>Palatino Linotype</vt:lpstr>
      <vt:lpstr>Times New Roman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king pc</dc:creator>
  <cp:lastModifiedBy>Park Won Sang</cp:lastModifiedBy>
  <cp:revision>2123</cp:revision>
  <cp:lastPrinted>2017-11-16T01:42:11Z</cp:lastPrinted>
  <dcterms:created xsi:type="dcterms:W3CDTF">2016-05-13T07:28:52Z</dcterms:created>
  <dcterms:modified xsi:type="dcterms:W3CDTF">2024-11-07T09:16:59Z</dcterms:modified>
</cp:coreProperties>
</file>